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BF1D3-EE93-44E7-9710-D33D09845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26460-3E9C-4A99-9ED3-427456C8C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A3ADC-173E-4A9B-AFAD-076722F13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67911D-B983-43C1-A8BD-119DA27EB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9B836F-E6C7-400E-B078-70C044D81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E2D11F-57A4-4921-856B-8A44A08AD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57C3FD-211F-4B84-82AF-08E912E0D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9D69D-10D3-4123-904D-9692A7345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44E78D-C321-46EB-9659-6EBEF9739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BD2B8-38C6-4A49-ACE9-E848E2B33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7B30F-2FF7-4A96-BA39-E30A814C9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601071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人生感言语录28条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人生目标与追求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自我成长与提升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情感与心态管理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社会责任与奉献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鼓励积极面对生活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通过语录中的正面信息和激励性语言，鼓励读者积极面对生活中的挑战和困难。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传递智慧与启示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这些语录汇集了众多智者的思考和领悟，旨在传递人生的智慧，启发读者思考人生的意义和价值。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指引人生方向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语录中的每一条都蕴含着深刻的人生哲理，可以帮助读者在迷茫和困惑时找到前进的方向。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广泛收集与精心挑选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这些语录来自于各种书籍、演讲、名人名言等，经过广泛收集和精心挑选，确保每一条都具有深刻的思想内涵和人生智慧。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多样化主题与风格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语录涵盖了人生、爱情、友情、事业、成功等多个主题，同时风格各异，既有简洁明快的短句，也有富有诗意的长句。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适应不同读者群体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语录的选择考虑到不同年龄、性别、文化背景和人生经历的读者群体，确保每一条都能引起读者的共鸣和思考。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语录来源与选择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人生目标与追求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制定短期和长期目标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根据个人情况和需求，制定切实可行的短期和长期目标。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调整与修正目标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在实现目标的过程中，根据实际情况对目标进行调整和修正。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确定个人价值观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明确自己的价值观，有助于制定与自身理念相符的人生目标。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明确人生目标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保持积极心态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积极的心态有助于面对困难和挑战，从而更容易实现目标。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勤奋努力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通过不断地努力和奋斗，逐步接近并最终实现人生目标。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持之以恒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在实现目标的过程中，保持耐心和毅力，不因一时的困难而放弃。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坚持不懈追求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寻求帮助与支持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在遇到困难时，不要孤军奋战，可以向亲朋好友或专业人士寻求帮助和支持。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从失败中汲取教训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失败是成功之母，要从失败中汲取教训，总结经验，为未来的成功打下基础。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接受现实并积极应对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面对困难和挑战时，要敢于接受现实，并积极寻求解决问题的方法。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427" r="1142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应对困难与挑战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自我成长与提升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583" b="4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人生就是一个不断学习、不断进步的过程，只有不断学习才能跟上时代的步伐。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学习是永无止境的旅程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不要害怕失败，要勇于尝试新事物，挑战自己的极限，才能发现自己的潜力。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勇于尝试新事物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经常反思自己的行为和决策，总结经验教训，避免犯同样的错误，实现自我提升。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持续学习与进步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保持规律的作息时间，早睡早起有利于身体健康和心理健康。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早睡早起身体好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坚持运动不松懈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67" b="14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阅读书籍长见识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37" r="243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运动是保持身体健康的重要途径，坚持运动可以增强身体素质，提高免疫力。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阅读是获取知识、拓展视野的有效途径，多读书可以丰富自己的内心世界。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培养良好习惯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多出去走走，了解不同地域、不同文化，可以拓展自己的视野和思维方式。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行万里路长见识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与不同领域的人交流可以获取多元化的信息和观点，激发自己的创新思维。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与不同领域的人交流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了解国内外时事动态、社会热点，可以培养自己的社会责任感和公民意识。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关注时事动态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982" r="698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拓展视野与思维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人际关系与沟通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https://d.book118.com/788060107100006041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2024-09-20T11:00:37.224</cp:lastPrinted>
  <dcterms:created xsi:type="dcterms:W3CDTF">2024-09-20T03:00:37Z</dcterms:created>
  <dcterms:modified xsi:type="dcterms:W3CDTF">2024-09-20T03:00:39Z</dcterms:modified>
</cp:coreProperties>
</file>