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E2571-35A7-4456-A40C-F0902BCC4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30FBB-1857-427C-9C83-441282B02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259EE-4BB9-43AF-BC4F-854CB43EA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5E01A3-734D-4476-8AA3-EB21E2C86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CD3D5E-FE2F-4EA3-A048-B93CC1EE8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69A0F2-8442-4C36-836E-A15EC7B88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840EBC-5C0B-4353-B284-9E692AD1A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8B14B4-DB07-4E26-8E9C-D84E3D35B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809790-EC97-4942-A7A8-20E56E3F8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6F708-907E-4171-9B8B-A975D5ACD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26E22-8FD2-45DD-BB08-7B8A93B48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6011504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环境保护主题教育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环境保护背景与意义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自然资源保护与可持续利用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污染防治与减排措施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生态文明建设与绿色发展理念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公众参与和社会共治模式探讨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54" b="455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水污染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土壤污染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工业废气、汽车尾气等导致大气中颗粒物和有害气体含量增加，严重影响人类健康。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工业废水、生活污水等未经处理直接排放，造成河流、湖泊等水体污染，破坏生态环境。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农药、化肥等过度使用，重金属、有机物等污染物在土壤中积累，影响农产品质量和土壤生态系统。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当前环境问题严重性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环境保护法律法规及政策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制定环境保护基本制度，明确政府、企业和公众的环境保护责任和义务。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加强水污染防治的监督管理，预防和治理水污染。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防治大气污染，保护和改善大气环境，保障公众健康。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水污染防治法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大气污染防治法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提高环保意识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传播环保知识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推动环保行动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环保教育重要性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普及环境保护基本知识，提高公众对环境问题的认识和解决能力。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引导公众积极参与环保实践活动，形成人人关心、人人参与环境保护的社会氛围。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培养公众对环境保护的关注和责任感，形成节约资源、保护环境的生产生活方式。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自然资源保护与可持续利用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39" b="20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625" r="262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水资源保护及节约用水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宣传水资源的重要性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通过教育活动，提高公众对水资源的认识和重视程度，了解水资源的有限性和脆弱性。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推广节水技术和方法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鼓励采用节水型器具和设备，引导公众养成节约用水的良好习惯，减少浪费。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加强水资源保护和管理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制定和执行水资源保护法规和政策，加强水资源监测和评估，确保水资源的可持续利用。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通过教育活动，让公众了解土地资源的珍贵性和不可再生性，提高土地利用的效率和可持续性。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宣传土地资源的价值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鼓励采用高效、节约、集约的土地利用方式，优化土地利用结构，提高土地利用效率。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推广土地节约集约利用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制定和执行土地资源保护法规和政策，加强土地监管和执法力度，防止土地资源的破坏和浪费。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加强土地资源保护和管理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土地资源合理利用与保护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加强森林资源管理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制定和执行森林资源管理法规和政策，加强森林监测和评估，确保森林资源的可持续利用。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宣传森林的重要性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通过教育活动，提高公众对森林生态功能的认识和重视程度，了解森林对气候、生物多样性等的重要作用。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推广森林培育和保护技术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鼓励采用科学的森林培育和保护技术，促进森林生态系统的恢复和发展，提高森林质量。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森林资源培育、保护和利用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464" r="346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宣传野生动植物资源的价值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通过教育活动，让公众了解野生动植物资源的珍贵性和多样性，提高保护意识。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加强野生动植物资源保护和管理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制定和执行野生动植物资源保护法规和政策，加强执法力度，打击非法捕猎、贩卖等行为。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推广野生动植物资源保护和利用技术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鼓励采用生态友好的野生动植物资源利用方式，促进野生动植物资源的可持续利用。同时，加强野生动植物救护和繁育技术研究，提高濒危物种的保护水平。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野生动植物资源保护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污染防治与减排措施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通过改进生产工艺、使用清洁能源等方式，减少大气污染物的排放。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源头控制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" r="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排放治理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区域联防联控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采用除尘、脱硫、脱硝等技术手段，对排放的废气进行治理，降低污染物浓度。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建立区域大气污染联防联控机制，实现多地区、多部门协同治理。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大气污染防治策略及技术应用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加强工业废水、生活污水等污染源的治理，实现达标排放。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042" b="140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控制污染源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通过水生植物种植、微生物修复等手段，恢复水体自净能力。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生态修复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加强水资源保护意识，合理利用水资源，减少浪费和污染。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水资源保护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水体污染防治途径和手段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通过改进产品设计、推广绿色包装等方式，减少固体废弃物的产生。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减量化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采用分类收集、回收利用等技术手段，将固体废弃物转化为有用资源。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3" r="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对无法回收的固体废弃物进行无害化处理，避免对环境造成危害。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无害化处理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固体废弃物减量化、资源化处理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https://d.book118.com/788060115044006034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2024-09-12T16:13:40.180</cp:lastPrinted>
  <dcterms:created xsi:type="dcterms:W3CDTF">2024-09-12T08:13:40Z</dcterms:created>
  <dcterms:modified xsi:type="dcterms:W3CDTF">2024-09-12T08:13:42Z</dcterms:modified>
</cp:coreProperties>
</file>