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BOOFH+RWJKNA+ArialMT"/>
      <p:regular r:id="rId18"/>
    </p:embeddedFont>
    <p:embeddedFont>
      <p:font typeface="TGFWRQ+MS-UIGothic"/>
      <p:regular r:id="rId19"/>
    </p:embeddedFont>
    <p:embeddedFont>
      <p:font typeface="ERANKM+LUCMJT+MicrosoftYaHei"/>
      <p:regular r:id="rId20"/>
    </p:embeddedFont>
    <p:embeddedFont>
      <p:font typeface="CRIQMU+KSQRFE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AF057-33DE-456E-9B14-C4C727053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67D57-B773-478C-8625-E454CC258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D96C3-A0BB-4981-B1CB-278A0D8F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EA49A-0DFF-469F-8581-80EFF8690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D6D81-99AC-4D6A-94A8-FAD5D1C9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F701B-A49C-4F6B-8789-E474CCA7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A273F-08DD-4A30-998D-9559E458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7E69E-0B0E-4BDD-895B-F1785AAB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4E7E6-D342-4929-8C69-A6F4A709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E1161-C55F-4648-9F08-79E96AEA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11830-C47B-463F-BCD0-7CBCEC22F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012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18810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BOOFH+RWJKNA+ArialMT"/>
                <a:cs typeface="MBOOFH+RWJKN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河南中考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学考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BOOFH+RWJKNA+ArialMT"/>
                <a:cs typeface="MBOOFH+RWJKN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学基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梳理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BOOFH+RWJKNA+ArialMT"/>
                <a:cs typeface="MBOOFH+RWJKN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典型考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3234880"/>
            <a:ext cx="2795139" cy="13324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BOOFH+RWJKNA+ArialMT"/>
                <a:cs typeface="MBOOFH+RWJKN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解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技巧与策略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BOOFH+RWJKNA+ArialMT"/>
                <a:cs typeface="MBOOFH+RWJKN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拟试题</a:t>
            </a:r>
            <a:r>
              <a:rPr sz="2400">
                <a:solidFill>
                  <a:srgbClr val="00B6FF"/>
                </a:solidFill>
                <a:latin typeface="TGFWRQ+MS-UIGothic"/>
                <a:cs typeface="TGFWRQ+MS-UIGothic"/>
              </a:rPr>
              <a:t>与答案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题类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型与特点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选择题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实验题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FWRQ+MS-UIGothic"/>
                <a:cs typeface="TGFWR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GFWRQ+MS-UIGothic"/>
                <a:cs typeface="TGFWRQ+MS-UIGothic"/>
              </a:rPr>
              <a:t>填空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00B6FF"/>
                </a:solidFill>
                <a:latin typeface="TGFWRQ+MS-UIGothic"/>
                <a:cs typeface="TGFWRQ+MS-UIGothic"/>
              </a:rPr>
              <a:t>算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题难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度分析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GFWRQ+MS-UIGothic"/>
                <a:cs typeface="TGFWRQ+MS-UIGothic"/>
              </a:rPr>
              <a:t>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础题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难题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338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占比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ERANKM+LUCMJT+MicrosoftYaHei"/>
                <a:cs typeface="ERANKM+LUCMJT+MicrosoftYaHei"/>
              </a:rPr>
              <a:t>20%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大，涉及多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个知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点和复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杂计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算，要求学生具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高的思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能力和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用能力。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3960" y="2624192"/>
            <a:ext cx="34453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占比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ERANKM+LUCMJT+MicrosoftYaHei"/>
                <a:cs typeface="ERANKM+LUCMJT+MicrosoftYaHei"/>
              </a:rPr>
              <a:t>40%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，主要考察学生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学基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的理解和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GFWRQ+MS-UIGothic"/>
                <a:cs typeface="TGFWRQ+MS-UIGothic"/>
              </a:rPr>
              <a:t>中等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98670" y="4597138"/>
            <a:ext cx="34453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占比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ERANKM+LUCMJT+MicrosoftYaHei"/>
                <a:cs typeface="ERANKM+LUCMJT+MicrosoftYaHei"/>
              </a:rPr>
              <a:t>40%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目涉及一些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单计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算，要求学生具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一定的分析和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TGFWRQ+MS-UIGothic"/>
                <a:cs typeface="TGFWRQ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近年考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RIQMU+KSQRFE+MicrosoftYaHei-Bold"/>
                <a:cs typeface="CRIQMU+KSQRF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RIQMU+KSQRFE+MicrosoftYaHei-Bold"/>
                <a:cs typeface="CRIQMU+KSQRF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RIQMU+KSQRFE+MicrosoftYaHei-Bold"/>
                <a:cs typeface="CRIQMU+KSQRF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TGFWRQ+MS-UIGothic"/>
                <a:cs typeface="TGFWRQ+MS-UIGothic"/>
              </a:rPr>
              <a:t>知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00B6FF"/>
                </a:solidFill>
                <a:latin typeface="TGFWRQ+MS-UIGothic"/>
                <a:cs typeface="TGFWRQ+MS-UIGothic"/>
              </a:rPr>
              <a:t>点融合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00B6FF"/>
                </a:solidFill>
                <a:latin typeface="TGFWRQ+MS-UIGothic"/>
                <a:cs typeface="TGFWRQ+MS-UIGothic"/>
              </a:rPr>
              <a:t>操作要求提高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00B6FF"/>
                </a:solidFill>
                <a:latin typeface="TGFWRQ+MS-UIGothic"/>
                <a:cs typeface="TGFWRQ+MS-UIGothic"/>
              </a:rPr>
              <a:t>算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题难</a:t>
            </a:r>
            <a:r>
              <a:rPr sz="2000" spc="25">
                <a:solidFill>
                  <a:srgbClr val="00B6FF"/>
                </a:solidFill>
                <a:latin typeface="TGFWRQ+MS-UIGothic"/>
                <a:cs typeface="TGFWRQ+MS-UIGothic"/>
              </a:rPr>
              <a:t>度加大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流与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00B6FF"/>
                </a:solidFill>
                <a:latin typeface="TGFWRQ+MS-UIGothic"/>
                <a:cs typeface="TGFWRQ+MS-UIGothic"/>
              </a:rPr>
              <a:t>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流与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电压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的关系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阻与欧姆定律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欧姆定律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00B6FF"/>
                </a:solidFill>
                <a:latin typeface="TGFWRQ+MS-UIGothic"/>
                <a:cs typeface="TGFWRQ+MS-UIGothic"/>
              </a:rPr>
              <a:t>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阻的串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与并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功率与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功率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00B6FF"/>
                </a:solidFill>
                <a:latin typeface="TGFWRQ+MS-UIGothic"/>
                <a:cs typeface="TGFWRQ+MS-UIGothic"/>
              </a:rPr>
              <a:t>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功率与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能的关系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路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路分析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路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路分析方法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TGFWRQ+MS-UIGothic"/>
                <a:cs typeface="TGFWRQ+MS-UIGothic"/>
              </a:rPr>
              <a:t>路的基本定律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TGFWRQ+MS-UIGothic"/>
                <a:cs typeface="TGFWRQ+MS-UIGothic"/>
              </a:rPr>
              <a:t>路故障分析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TGFWRQ+MS-UIGothic"/>
                <a:cs typeface="TGFWR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TGFWRQ+MS-UIGothic"/>
                <a:cs typeface="TGFWRQ+MS-UIGothic"/>
              </a:rPr>
              <a:t>示例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路故障原因的分析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这类题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目通常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，其中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某个用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器或某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处发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生故障，要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求学生判断故障原因，如开路、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短路等。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在家庭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路中，灯泡不亮，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表无示数，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表示数接近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源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，可能的原因是什么？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5175" y="430630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FWRQ+MS-UIGothic"/>
                <a:cs typeface="TGFWRQ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https://d.book118.com/788060125070006042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MBOOFH+RWJKNA+ArialMT</vt:lpstr>
      <vt:lpstr>Times New Roman</vt:lpstr>
      <vt:lpstr>TGFWRQ+MS-UIGothic</vt:lpstr>
      <vt:lpstr>SimSun</vt:lpstr>
      <vt:lpstr>ERANKM+LUCMJT+MicrosoftYaHei</vt:lpstr>
      <vt:lpstr>CRIQMU+KSQRFE+MicrosoftYaHei-Bold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2024-09-21T16:33:13.376</cp:lastPrinted>
  <dcterms:created xsi:type="dcterms:W3CDTF">2024-09-21T08:33:13Z</dcterms:created>
  <dcterms:modified xsi:type="dcterms:W3CDTF">2024-09-21T08:33:14Z</dcterms:modified>
</cp:coreProperties>
</file>