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B274C-DB2A-417B-9E8C-6B6CAF41F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361BB-BBB8-4E42-9DC0-0AE9B06CC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953B3-3EAB-43D0-8D32-BE9F02151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F5B63-CD6F-42AB-86DD-08B4034CF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474A1-49A8-4381-B5BC-864035E9E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8D532A-74DF-41D8-9578-A0E188CB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8B70BC-F439-409E-ACA2-F9C389C48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38111-1643-4E70-86DA-42225A115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8C176-A69F-4348-92C8-0D4B95931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C378D-DAD4-4F9C-97D1-A1391C3AB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39339-23E9-46F0-8C64-334DEBDBF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6206404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832-Spss统计应用实务-问卷分析与应用统计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问卷设计与数据收集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高级统计分析方法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问卷分析案例研究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问卷设计与数据收集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375" b="11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在设计问卷前，需要明确研究目的和调查对象，以便确定问卷的内容和形式。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明确研究目的和调查对象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设计简洁明了的问卷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合理设置问卷结构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注意问卷的排版和格式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问卷应简洁明了，避免使用过于专业的术语和复杂的语句，以便被调查者能够快速理解并填写。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问卷应按照一定的逻辑顺序进行排列，先易后难，先一般后特殊，以便被调查者能够顺利填写。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问卷的排版和格式应该清晰、美观，字体大小和行距要适中，以便被调查者能够轻松阅读并填写。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问卷设计原则与技巧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纸质问卷调查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网络问卷调查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电话调查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面对面访谈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数据收集方法与途径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通过印刷纸质问卷进行调查，适用于小范围的调查，收集到的数据需要手动录入电脑进行分析。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通过电话进行调查，适用于需要快速收集数据的情况，但需要注意电话调查的样本代表性和数据质量。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通过在线问卷平台进行调查，适用于大范围的调查，可以自动收集数据并进行分析。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通过面对面的方式进行调查，适用于需要深入了解被调查者情况的研究，但成本较高。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在收集到数据后，需要对数据进行质量评估，包括数据的完整性、准确性、一致性和可靠性等方面。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对于存在问题的数据，需要进行预处理，包括数据清洗、数据转换和数据整合等方面，以便后续的数据分析。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对于存在缺失值的数据，需要根据具体情况进行处理，包括删除缺失值、插补缺失值和多重插补等方法。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对于存在异常值的数据，需要进行识别和处理，包括删除异常值、替换异常值和保留异常值等方法。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数据质量评估与预处理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描述性统计分析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通过统计各组频数，反映数据的分布情况，适用于等距分组和异距分组。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频数分布表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500" r="2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直方图与折线图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箱线图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直观展示数据分布形态，便于观察数据的偏态、峰态等特征。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通过绘制箱体、须线和异常值，展示数据的分布情况，便于识别异常值和离群点。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数据分布特征描述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适用于数值型数据，反映数据的平均水平，易受极端值影响。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125" r="21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9370" r="2937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适用于顺序数据，将数据分为两半，表示中等水平，不受极端值影响。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适用于分类数据，表示出现次数最多的数据，反映数据的集中趋势。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数据集中趋势度量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四分位数间距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上四分位数与下四分位数之差，反映中间50%数据的离散程度。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变异系数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标准差与均值的比值，用于比较不同单位或不同波动范围的数据的离散程度。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方差与标准差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衡量数据波动大小的常用指标，方差是数据与均值之差的平方的平均数，标准差是方差的算术平方根。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最大值与最小值之差，简单明了但易受极端值影响。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数据离散程度度量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推论性统计分析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利用样本数据计算出的单一值作为总体参数的估计值。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根据样本统计量和抽样分布，构造一个包含总体参数真值的置信区间，并给出该区间对应的置信水平。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在社会科学、医学、经济学等领域中，参数估计被广泛应用于总体参数的推断和预测。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参数估计的应用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参数估计方法及应用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假设检验的基本原理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先对总体参数提出一个假设，然后利用样本信息判断这一假设是否合理，即判断样本与假设之间的差异是否由抽样误差引起。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确定拒绝域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根据显著性水平和检验统计量的分布，确定拒绝原假设的区域。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提出假设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包括原假设和备择假设。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计算检验统计量的值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利用样本数据计算出检验统计量的值。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选择检验统计量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根据假设检验的目的和样本数据的特点，选择合适的检验统计量。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做出决策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将计算出的检验统计量的值与拒绝域进行比较，判断是否拒绝原假设。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https://d.book118.com/788062064047006034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2024-09-12T17:11:49.932</cp:lastPrinted>
  <dcterms:created xsi:type="dcterms:W3CDTF">2024-09-12T09:11:49Z</dcterms:created>
  <dcterms:modified xsi:type="dcterms:W3CDTF">2024-09-12T09:11:52Z</dcterms:modified>
</cp:coreProperties>
</file>