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652E7-5429-4256-9FDD-ACA4CE2D3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CE549-2794-44BF-A723-56D7BF879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68D92-DF90-477F-B535-8921814FC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5A11F-FD8C-4CC8-B98E-B76E8A578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56B723-8042-44D1-9E5D-B851FCAF4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323686-4D79-4B09-99BB-19E6F900F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65952E-1FF1-4227-9C13-C186EB7A1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A82AB-823E-4998-B5ED-E2C252C55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9DDEF-A51E-4243-92D2-761E1CA62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16CD0-9307-4845-BE2D-6E9348D53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7D52D-C6A6-40F6-84A3-B6877F3CC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6301206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规划你的职业预备期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职业预备期概述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职业探索与选择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职业技能准备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社交网络建立与维护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求职策略与技巧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职业预备期概述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职业预备期指的是个人在正式步入职场之前，进行的一系列职业准备活动，包括学习、实践、网络建立等，以提升自己的职业竞争力。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职业预备期对于个人的职业发展至关重要。通过充分的准备，个人可以更好地了解自己、了解职场，从而做出更明智的职业选择，提高职业成功的概率。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06" r="12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大学时期是职业预备期的重要阶段。学生可以通过课程学习、实习、社团活动等途径，积累知识和经验，培养职业技能和素养。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在毕业前一年，个人应开始关注职业市场，了解行业动态和职位需求，同时积极参加招聘会和面试，争取找到心仪的工作。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毕业前一年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毕业后一年是职业预备期的延续。个人可以在工作中继续学习、积累经验，同时建立职业网络，为未来的职业发展打下基础。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毕业后一年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职业预备期的时间安排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职业预备期的目标是提升个人的职业竞争力，为顺利步入职场做好准备。具体包括明确职业方向、积累知识和经验、培养职业技能和素养、建立职业网络等。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预备期的准备，个人可以期望在职场上获得更好的机会和待遇。例如，找到一份与自己兴趣和能力相匹配的工作，获得较高的薪资和福利待遇，实现个人价值和职业发展。同时，也可以期望在工作中获得更多的挑战和成长机会，不断提升自己的能力和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预备期目标与期望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31" b="182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喜欢阅读、旅行、摄影、音乐等，这些爱好让我开阔视野、丰富心灵，也培养了我的审美和创造力。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具备良好的沟通能力、组织协调能力和团队合作精神，这些特长在多次参与社团活动和志愿服务中得到体现和锻炼。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兴趣爱好与特长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特长技能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我注重个人成长、社会贡献和人际关系，希望在工作中不断学习进步，为社会创造价值，同时与同事和谐相处。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职业倾向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倾向于选择具有挑战性、创新性和发展前景的工作，希望能够在职业生涯中实现个人价值和社会价值的统一。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价值观与职业倾向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具备较强的学习能力、分析能力和解决问题的能力，能够快速适应新环境和新任务。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拥有扎实的专业知识和丰富的实践经验，曾在多个项目中发挥关键作用；同时具备良好的人际交往能力和团队协作精神，能够与不同背景的人有效合作。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职业探索与选择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深入研究各种职位的工作内容、职责、薪资水平等，以便找到符合自己兴趣和能力的职位。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利用互联网资源，如职业信息网站、社交媒体等，获取更多关于不同职业领域的信息。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通过阅读行业报告、参加相关研讨会等方式，了解不同行业的发展趋势、就业前景以及所需技能和素质。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了解不同职业领域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企业参观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通过参观不同类型的企业，了解企业的运营模式、工作环境和企业文化，以便更好地选择适合自己的职业领域。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实习经历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积极参加实习机会，亲身体验职场生活，了解职业的日常工作内容和所需技能，同时积累实践经验。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校友资源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与校友保持联系，了解他们的职业发展路径和经验，以便为自己的职业规划提供参考。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参观企业与实习经历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寻求专业职业咨询师的帮助，进行个性化的职业规划和指导，以便更好地了解自己的职业倾向和发展潜力。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职业咨询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利用职业测评工具，如性格测试、职业能力倾向测试等，了解自己的性格特点、职业兴趣和能力优势，为职业选择提供参考依据。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进行深入的自我反思，分析自己的兴趣、价值观、技能等，以便更准确地选择适合自己的职业领域。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职业咨询与测评工具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职业技能准备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https://d.book118.com/788063012062006037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2024-09-17T07:25:43.361</cp:lastPrinted>
  <dcterms:created xsi:type="dcterms:W3CDTF">2024-09-16T23:25:43Z</dcterms:created>
  <dcterms:modified xsi:type="dcterms:W3CDTF">2024-09-16T23:25:45Z</dcterms:modified>
</cp:coreProperties>
</file>