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1B902-696A-4E38-BCB3-58B427E2E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5A6A3-8901-4528-A62F-3058ADFB1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5AE47-ECA1-4CDC-A13D-17EC3A0FF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CFDE2-61E9-49F5-8500-87E3B3D7B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DCB35-6CFD-43D4-8EDE-4E9E6B797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F6554C-BDAF-4835-9E9E-A4330C86B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CF450-0AC2-49DE-8585-D0747B70A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E21DE-FC64-4B8E-A012-3F09105D7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2422C-916B-485A-BC8C-81C13124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E8AD2-0C7F-48E4-91CF-4970AD7B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C5C98-8BE4-4DF4-9E4E-A7C661435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4005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高血压与增强现实的关系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高血压与增强现实的结合点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基于增强现实的高血压管理系统设计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实验研究与分析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高血压现状及危害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高血压是全球范围内最常见的慢性疾病之一，具有高发病率、高致残率和高死亡率的特点。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长期高血压可导致心、脑、肾等靶器官损害，增加冠心病、脑卒中、心力衰竭等严重并发症的风险。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增强现实（Augmented Reality，AR）是一种将虚拟信息叠加到真实世界中的技术，通过计算机生成的图像、声音等感官信息，增强用户对现实世界的感知和交互。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AR技术在医疗、教育、娱乐等领域具有广泛应用前景，尤其在医疗领域，可用于手术导航、康复训练等方面。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探讨增强现实技术在高血压管理和治疗中的应用价值，为高血压患者提供更加便捷、个性化的诊疗服务。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通过AR技术，患者能够更直观地了解自身病情，提高治疗依从性和自我管理能力；同时，医生可利用AR技术进行远程诊疗和辅助决策，提高诊疗效率和准确性。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高血压与增强现实的结合点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交互式教育内容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利用增强现实技术，为患者提供直观、生动的教育内容，如3D模型、动画演示等，帮助他们更好地理解高血压的病理生理过程。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通过增强现实技术模拟高血压患者的日常生活场景，让患者体验并学习如何在不同情境下管理自己的病情。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认知评估与反馈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利用增强现实技术对患者的认知进行评估，并根据评估结果提供个性化的反馈和建议，帮助患者提升自我管理能力。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患者教育与认知提升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通过增强现实技术，患者可实时查看自己的血压、心率等生理数据，医生也可远程监测患者的病情变化。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利用增强现实技术提供可视化工具，帮助医生更准确地诊断高血压及其相关并发症。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诊断辅助工具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增强现实技术可支持多地医生进行远程会诊，共同讨论并制定治疗方案，提高诊疗效率和质量。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远程会诊与协作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远程监测与诊断辅助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治疗效果评估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通过增强现实技术对患者的治疗效果进行实时评估，及时调整治疗方案，提高治疗效果。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患者参与度提升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增强现实技术可让患者更直观地了解自己的治疗过程和效果，提高患者的参与度和治疗依从性。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根据患者的具体病情和生理数据，利用增强现实技术制定个性化的治疗方案，包括药物选择、剂量调整等。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治疗方案优化与个性化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基于增强现实的高血压管理系统设计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客户端模块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对采集到的高血压数据进行处理、分析和存储。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数据处理模块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医生端模块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服务器端模块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提供数据存储、系统管理和安全保障等服务。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负责与用户进行交互，展示增强现实效果并提供操作界面。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为医生提供患者数据查看、诊断和治疗建议等功能。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通过智能设备（如智能手环、血压计等）采集用户的高血压数据。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将采集到的数据通过蓝牙、Wi-Fi等方式传输到客户端。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在客户端或服务器端对数据进行处理和分析，提取有用信息。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将处理后的数据存储在本地或云端数据库中，以便后续使用。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https://d.book118.com/788064005034006023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2024-08-29T16:19:33.703</cp:lastPrinted>
  <dcterms:created xsi:type="dcterms:W3CDTF">2024-08-29T08:19:33Z</dcterms:created>
  <dcterms:modified xsi:type="dcterms:W3CDTF">2024-08-29T08:19:35Z</dcterms:modified>
</cp:coreProperties>
</file>