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F6AE8FD-DEBD-4D9C-86B1-B06DF56770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15BA8F-7D8C-4164-8556-A3D3E1FE90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8FE6E30-EF6A-4FA3-B50F-F387CDF31D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E6D891A-5355-408F-A72A-5BCD498487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88BD4D-E639-4DD9-AAB0-DEDA4E87CFB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497B17-C5CA-4352-A49D-9CC1DCE7600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D0BAFA-6E49-49C9-8C6E-28B08734A4A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E6F008-D165-43E6-ABD3-00A41F107D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F49A40-8EB6-4044-8BD6-FBE44BEEBC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145582-8303-4FF8-B467-0A625D3A67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6BA9B8-416E-490B-BFB1-59FBD9E9B7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8064115117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制定创新型的大客户营销管理策略的关键要点探讨</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大客户营销管理现状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创新型大客户营销管理策略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关键成功因素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实施步骤与保障措施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8594" r="185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市场竞争日益激烈</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随着全球化进程的加速和市场竞争的日益激烈，大客户成为企业争夺的重点。制定创新型的大客户营销管理策略对于企业在竞争中保持领先地位具有重要意义。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客户需求多样化</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大客户通常具有更高的需求和更严格的标准，他们需要个性化的产品和服务。为了满足这些需求，企业需要制定更加灵活和创新的营销管理策略。</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营销管理的挑战</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传统的营销管理策略在面对大客户时往往显得力不从心，无法有效地满足大客户的特殊需求。因此，探讨制定创新型的大客户营销管理策略对于解决营销管理面临的挑战具有重要意义。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目的和任务</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明确大客户的定义和特征：为了制定有效的营销管理策略，首先需要明确大客户的定义和特征，包括他们的需求、购买行为和价值观念等。</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分析大客户市场的现状和未来趋势：了解大客户市场的现状和未来趋势对于制定具有前瞻性的营销管理策略至关重要。这需要对市场进行深入的调研和分析，包括市场规模、竞争格局、客户需求变化等。</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探讨创新型的大客户营销管理策略：在明确大客户特征和市场需求的基础上，探讨创新型的大客户营销管理策略，包括个性化的产品和服务设计、灵活的定价策略、高效的销售渠道和优质的售后服务等。</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提出实施建议和展望：最后，根据探讨结果提出具体的实施建议和展望，为企业制定和执行创新型的大客户营销管理策略提供指导。</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大客户营销管理现状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大客户市场通常具有较大的市场规模和潜力，为企业提供了广阔的发展空间。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市场规模庞大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客户需求多样化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竞争激烈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375" r="143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大客户在产品和服务需求上具有较高的个性化要求，需要企业提供定制化的解决方案。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大客户市场中的竞争往往非常激烈，企业需要不断提升自身实力和服务水平以赢得客户信任。</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大客户市场现状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大客户营销需要针对每个客户的独特需求，提供个性化的产品和服务解决方案。</a:t>
            </a:r>
          </a:p>
        </p:txBody>
      </p:sp>
      <p:pic>
        <p:nvPicPr>
          <p:cNvPr id="5" name="Picture 5"/>
          <p:cNvPicPr>
            <a:picLocks noChangeAspect="1"/>
          </p:cNvPicPr>
          <p:nvPr/>
        </p:nvPicPr>
        <p:blipFill>
          <a:blip r:embed="rId2"/>
          <a:srcRect t="12500" b="12500"/>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强调个性化服务</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大客户营销不仅关注单次交易的成功，更重视建立长期稳定的合作关系，实现双方共赢。</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注重长期合作关系</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大客户营销通常需要较高的投入，包括人力、物力和财力等方面，同时也伴随着较高的风险。</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高投入高风险</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大客户营销特点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许多企业在面对大客户时，营销策略过于单一，缺乏针对性和创新性，无法满足客户的多样化需求。</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策略单一</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一些企业在提供大客户服务时，存在响应不及时、解决方案不完善等问题，导致客户满意度降低。</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服务水平不足</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75" r="166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部分企业在开展大客户营销时，过于关注短期利益，缺乏长期合作规划和战略布局，难以实现持续发展。</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缺乏长期规划</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现有大客户营销策略及问题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创新型大客户营销管理策略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个性化营销策略</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客户画像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深入了解大客户的行业背景、业务需求、购买偏好等信息，构建精细化的客户画像，为个性化营销提供数据支持。</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定制化产品与服务</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基于客户画像，为大客户提供定制化的产品与服务，满足其特定需求，提升客户满意度。</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个性化沟通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针对不同类型的大客户，采用个性化的沟通方式和话术，提高沟通效率和效果。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线上线下活动</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举办线上线下活动，如研讨会、展会等，邀请大客户参与，增进彼此了解，建立更紧密的关系。</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社交媒体互动</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利用社交媒体平台，与大客户进行实时互动，了解其需求和反馈，及时响应并调整营销策略。</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客户参与产品设计</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鼓励大客户参与产品设计过程，收集其宝贵意见，使产品更加符合市场需求和客户期望。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5000" r="500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互动式营销策略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整合供应链资源</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与供应商建立良好合作关系，确保产品质量和交货期，为客户提供稳定可靠的产品与服务。</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利用大数据和人工智能技术</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运用大数据和人工智能技术，对市场和客户需求进行深度挖掘和预测，为营销策略制定提供有力支持。</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跨部门协作</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企业内部各部门之间紧密协作，确保营销策略的顺利实施和客户服务的高效响应。</a:t>
            </a:r>
          </a:p>
        </p:txBody>
      </p:sp>
      <p:pic>
        <p:nvPicPr>
          <p:cNvPr id="10" name="Picture 10"/>
          <p:cNvPicPr>
            <a:picLocks noChangeAspect="1"/>
          </p:cNvPicPr>
          <p:nvPr/>
        </p:nvPicPr>
        <p:blipFill>
          <a:blip r:embed="rId2"/>
          <a:srcRect l="12549" r="12549"/>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价值链整合营销策略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关键成功因素</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客户需求与产品创新结合</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将客户需求作为产品与服务创新的重要输入，持续推动企业的产品与服务升级。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个性化需求识别</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通过市场调研、数据分析等手段，精准识别大客户的个性化需求，为定制化服务提供基础。</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需求变化跟踪</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建立有效的客户反馈机制，实时跟踪客户需求变化，以便及时调整服务策略。</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深入了解客户需求</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https://d.book118.com/788064115117006026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2024-09-04T05:50:53.410</cp:lastPrinted>
  <dcterms:created xsi:type="dcterms:W3CDTF">2024-09-03T21:50:53Z</dcterms:created>
  <dcterms:modified xsi:type="dcterms:W3CDTF">2024-09-03T21:50:55Z</dcterms:modified>
</cp:coreProperties>
</file>