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F60DC6-6A66-40B2-A3C8-97824B520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F66FEE-878B-40F7-8B9A-BC63ED0110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F7AC7A-895F-4CEE-8A83-4664390DE1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DB7B62-4C08-4248-997E-49D3F6246A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D360A6-A22F-453B-8C4D-BC082122E6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5437A7-FB42-4168-AEF7-838DF9444E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287CCB-017E-4AAD-A847-AB9210C8E7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E43D7-A3B6-4BC3-B517-410FCC815C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E81D3-C0CE-4380-83AD-0627DB671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9CBCA-0171-4AAB-A483-941F0F27D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E67C2-256B-4190-98B9-49DA811D3B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65135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2024-01-23</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语法填空解题技巧全面指导与实例操作分析讲解详细解析指导分享概述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语法填空题型概述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解题技巧全面指导</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实例操作分析讲解</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详细解析指导分享</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语法填空题型概述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在一篇200词左右的短文中留出10个空白，要求考生从所给的15个单词中选出10个填入短文空白处。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短文空白处填词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所给单词词性多样，可能是名词、动词、形容词、副词等，要求考生根据上下文语境和句子结构进行准确判断。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考查形式灵活</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要求考生具备扎实的语法基础知识和较强的语言运用能力，能够准确理解短文意思并填入恰当的单词。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注重实际运用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题型特点与要求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主要考查考生的语法知识、词汇运用和上下文理解能力。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需要考生在短时间内对短文进行整体把握，理解文章大意和逻辑关系，同时根据句子结构和语境判断所填单词的词性、形式和意思。</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考察重点及难点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难点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误区一</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忽视上下文语境，只关注单个句子。</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避免方法</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在选词填空时，要根据句子结构和语境判断所填单词的词性、形式和意思，同时注意所给单词的词性和形式是否与短文中的空白处相符。</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避免方法</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在解题时，要通读全文，理解文章大意和逻辑关系，同时注意上下文的联系和提示。</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误区三</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不注意大小写和拼写规范。</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误区二</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忽略所给单词的词性和形式。</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避免方法</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在填写答案时，要注意大小写和拼写规范，确保答案的准确性和规范性。同时，也要注意书写清晰、整洁，方便阅卷老师批改。</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常见误区及避免方法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解题技巧全面指导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仔细阅读全文，理解文章大意和上下文逻辑关系。</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根据上下文推断空格处应填入的词性或词义。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注意空格前后的词语、短语或句子，寻找线索。</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上下文联系法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固定搭配法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熟悉常见的固定搭配和短语，包括动词短语、形容词短语、介词短语等。</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根据固定搭配选择正确的词语填入空格。</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注意固定搭配中的时态、语态和数的一致性。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根据逻辑关系判断空格处应填入的词性或词义。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注意逻辑关系中的连接词和标点符号。</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分析句子结构，理解句子之间的逻辑关系，如因果、转折、条件等。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逻辑关系法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仔细阅读选项，排除与上下文不符或明显错误的选项。</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对于难以确定的选项，可以暂时保留，结合其他方法进行分析。</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注意排除法中的陷阱选项，如形似意异的词语或短语。</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排除法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实例操作分析讲解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https://d.book118.com/788065135075006031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2024-09-08T13:53:27.230</cp:lastPrinted>
  <dcterms:created xsi:type="dcterms:W3CDTF">2024-09-08T05:53:27Z</dcterms:created>
  <dcterms:modified xsi:type="dcterms:W3CDTF">2024-09-08T05:53:29Z</dcterms:modified>
</cp:coreProperties>
</file>