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32541-1EE3-4AFA-A2A9-4FC28E23F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135E3-A2B5-4EDE-95A0-93383CAA9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AF8E3-B144-4EB7-894C-6EE607FE1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2CACE-664D-414A-BCFF-38E9FF8C5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4A78BA-678A-40C5-AFE9-27EA7D667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6E8242-AC24-4A92-BC9D-F82F7159E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F21A37-A8F4-4DA9-8D56-85A66F304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D03DF-644F-469A-A2F3-0E4FC50D1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BB5FD-0860-42F4-8E4E-1F71C6322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3F3DF-996A-4252-B09A-C8B003F8D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CA17C-A990-4C97-9C07-5AB62C520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6605606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性能库Intel数学核心库MKL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MKL核心特性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MKL性能优化技术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MKL在科学研究中的应用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MKL在工业领域的应用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MKL未来发展趋势与挑战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Intel数学核心库（Intel Math Kernel Library，简称MKL）是一套针对高性能计算领域所开发的数学库，提供了大量高度优化的数学函数，用于加速各种科学和工程计算。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MKL提供了广泛的数学运算功能，包括线性代数、快速傅里叶变换（FFT）、随机数生成、特殊函数等。这些功能通过高度优化的算法和并行计算技术实现，可显著提高计算性能。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MKL定义与功能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MKL发展历程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目前，MKL已成为广泛使用的数学库之一，被集成在众多科学计算软件和应用中，为高性能计算提供了强大的支持。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MKL最初是作为Intel处理器优化的一部分而开发的，旨在提供高性能的数学运算支持。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随着计算技术的不断进步和应用需求的增长，MKL不断扩展其功能和提高性能。它经历了多个版本的迭代更新，引入了更多的算法优化和并行计算技术。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科学计算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MKL在科学计算领域具有广泛应用，如天气预报、气候模拟、流体动力学等。它提供了高效的线性代数运算和FFT等功能，加速了科学计算中的复杂数学问题的求解。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在工程仿真领域，MKL可用于加速有限元分析、计算流体动力学（CFD）等复杂仿真过程的数学运算。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MKL在数据分析和机器学习领域也有重要应用。它提供了高效的矩阵运算和随机数生成等功能，可用于加速数据处理、模型训练和评估等过程。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在金融领域，MKL可用于加速金融衍生品定价、风险管理等计算密集型任务的数学运算。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工程仿真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数据分析与机器学习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金融计算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MKL应用领域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MKL核心特性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优化的算法实现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MKL采用高度优化的算法，针对Intel处理器进行深度优化，提供卓越的计算性能。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多线程支持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MKL充分利用多核处理器的能力，通过多线程并行计算，加速数学运算的处理速度。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缓存优化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MKL通过智能缓存管理，减少内存访问延迟，提高计算效率。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高性能计算能力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80" r="1228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与其他硬件的协同工作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MKL可与GPU、FPGA等加速器协同工作，提供混合计算解决方案。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Intel处理器支持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MKL专为Intel处理器设计，兼容各种Intel处理器系列，包括桌面、服务器和移动设备。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多平台兼容性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MKL可在Windows、Linux和macOS等主流操作系统上运行，方便跨平台开发。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广泛支持各种硬件平台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MKL提供易于使用的API接口，方便开发者快速集成到现有项目中。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简单的API接口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MKL提供详细的开发文档和示例代码，帮助开发者快速上手和使用。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丰富的开发文档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MKL可与其他数学库和科学计算库无缝集成，如NumPy、SciPy等，方便扩展现有项目的功能。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与其他库的兼容性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易于集成到现有项目中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丰富的数学函数库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线性代数运算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MKL提供全面的线性代数运算函数，包括矩阵乘法、分解、求逆等。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数值分析函数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MKL包含丰富的数值分析函数，如插值、拟合、优化等，满足各种复杂计算需求。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随机数生成和统计函数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MKL提供高质量的随机数生成器和统计函数，支持各种概率分布和统计分析。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特殊函数和超越函数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MKL还包含一系列特殊函数和超越函数，如伽马函数、贝塞尔函数等，满足特定领域的计算需求。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MKL性能优化技术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利用OpenMP实现多线程并行计算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MKL通过OpenMP技术，将计算任务自动划分为多个子任务，并在多个处理器核心上并行执行，从而充分利用多核处理器的计算能力。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897" r="1989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线程调度优化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MKL采用智能线程调度算法，根据处理器核心的数量和负载情况，动态调整线程的优先级和分配，确保计算资源的高效利用。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避免线程冲突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MKL通过细粒度的锁机制和原子操作，避免多线程之间的数据冲突和竞争，保证并行计算的正确性和稳定性。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多线程并行计算技术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缓存优化技术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MKL通过数据预取技术，提前将计算所需的数据加载到缓存中，减少数据访问延迟。同时，优化缓存命中策略，提高缓存利用率。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矩阵分块和局部性优化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针对矩阵运算，MKL采用分块处理技术，将大矩阵划分为多个小块进行计算。通过优化数据布局和访问模式，提高数据的局部性，降低缓存失效的开销。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自动调整缓存大小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MKL根据处理器缓存的大小和计算任务的特点，自动调整缓存的使用策略，确保缓存资源的合理分配和高效利用。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数据预取和缓存命中优化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SIMD指令集优化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MKL利用处理器的SIMD（单指令多数据）指令集，对多个数据进行并行计算，提高计算效率。通过优化算法和数据布局，充分发挥SIMD指令集的性能优势。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MKL支持自动向量化技术，能够将标量代码自动转换为向量代码，从而利用处理器的向量化能力加速计算。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针对特定算法和应用场景，MKL提供自定义向量化函数的接口，允许用户根据需求编写高性能的向量化代码。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自动向量化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自定义向量化函数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向量化技术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MKL提供高精度算法实现，如双精度浮点数运算、复数运算等，确保计算结果的准确性和稳定性。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算法选择和调度优化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MKL根据计算任务的特点和要求，自动选择最合适的算法进行计算。同时，采用智能调度策略，动态调整算法的执行顺序和参数配置，以获取最佳性能。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数值稳定性和错误处理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MKL注重数值稳定性和错误处理机制的设计。通过采用稳健的数值算法、异常处理和错误检测机制，确保计算过程的稳定性和可靠性。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算法优化技术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https://d.book118.com/788066056060006036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2024-09-15T17:48:08.806</cp:lastPrinted>
  <dcterms:created xsi:type="dcterms:W3CDTF">2024-09-15T09:48:08Z</dcterms:created>
  <dcterms:modified xsi:type="dcterms:W3CDTF">2024-09-15T09:48:10Z</dcterms:modified>
</cp:coreProperties>
</file>