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58243-D7D1-4387-9A72-E14BD04C9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7B939-667A-4F92-80AA-8B51CB8C3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0817C-EC2F-4694-B768-DF9874B00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E3E633-127E-4FDA-AD8C-48040A52F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C6D1A8-022A-4E3C-B622-5F838598E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87C48E-C87C-4B3C-A598-FC6C1507B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6E4E23-9585-4E2A-AB58-78882AE57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DB7880-62E9-4075-86CD-BE910CA06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2D0E35-1409-4E8D-882E-60CDAF11D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73A5E-52F0-4F1B-A905-E84F19F51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65C9A3-B367-4574-A954-0B4EBA9E2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6701411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石油钻井井下抽油作业培训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2024-01-26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井下抽油作业概述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井下抽油设备介绍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井下抽油作业操作技巧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井下抽油作业安全风险评估与防范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井下抽油作业优化与改进建议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井下抽油作业概述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井下抽油作业是指通过井口装置和井下管柱，利用抽油泵将井下的原油抽到地面的过程。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井下抽油作业是石油开采过程中的重要环节，直接影响原油的产量和质量。通过合理的井下抽油作业，可以提高原油采收率，降低开采成本，确保油田的高效开发。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t="6500" b="6500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井下抽油作业定义与重要性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停泵与检泵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在需要停泵或检泵时，关闭井口阀门，停止抽油泵运转，进行相应操作。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正常抽油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在试抽正常后，进行连续抽油作业，定期检查井口装置和井下管柱的工作状态。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开泵与试抽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启动抽油泵进行试抽，观察井口压力和出油情况，调整参数至最佳状态。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井口准备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检查井口装置是否完好，确保井口安全。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下泵与挂抽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将抽油泵下入井内，并挂在预定深度，连接好抽油杆和井口装置。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井下抽油作业流程简介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注意井口安全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在井口附近工作时，注意防滑、防碰伤，确保井口装置完好。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穿戴劳保用品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在进行井下抽油作业时，必须穿戴齐全劳保用品，如安全帽、工作服、劳保鞋等。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遵守操作规程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严格按照操作规程进行作业，禁止违章操作。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防火防爆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严禁在井口附近吸烟或使用明火，确保消防器材完好有效。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定期检查与维护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定期对井口装置、井下管柱和抽油泵进行检查与维护，确保其处于良好工作状态。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井下抽油作业安全规范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井下抽油设备介绍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根据结构和工作原理，抽油泵主要分为管式泵和杆式泵两大类。管式泵适用于浅井、中深井和部分深井，而杆式泵则更适用于深井和超深井。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抽油泵类型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油泵的工作原理主要是通过柱塞在泵筒内的往复运动，使泵筒内的液体产生压力变化，从而实现液体的吸入和排出。在抽油过程中，柱塞上行时，泵筒内压力降低，液体被吸入泵筒；柱塞下行时，泵筒内压力升高，液体被排出泵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抽油泵类型及工作原理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抽油杆类型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制造材料和结构特点，抽油杆主要分为钢质抽油杆、玻璃钢抽油杆和碳纤维抽油杆等。钢质抽油杆强度高、耐磨损，适用于中深井和深井；玻璃钢抽油杆重量轻、耐腐蚀，适用于浅井和腐蚀性较强的井；碳纤维抽油杆具有高强度、低密度和良好的耐腐蚀性，适用于深井和超深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在选择抽油杆时，需要考虑井深、井斜、腐蚀性、温度等因素。对于深井和超深井，应选用高强度、耐磨损的抽油杆；对于腐蚀性较强的井，应选用耐腐蚀的抽油杆；对于高温井，应选用耐高温的抽油杆。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抽油杆类型及选用原则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井口装置主要由套管头、油管头、采油树和井口控制装置等组成。其中，套管头用于连接井筒和井口装置，油管头用于悬挂油管和密封井口，采油树用于控制和调节井口压力和流量，井口控制装置用于实现远程控制和自动化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口装置在井下抽油作业中发挥着重要作用。首先，它能够保证井口的安全和密封性，防止井喷和泄漏等事故的发生；其次，它能够实现对井口压力和流量的精确控制和调节，保证井下抽油作业的稳定进行；最后，它还能够实现远程控制和自动化管理，提高作业效率和安全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井口装置组成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井口装置组成及作用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井下抽油作业操作技巧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99603" y="3927858"/>
            <a:ext cx="1261796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9074338" y="3927858"/>
            <a:ext cx="1161933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04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879457" y="1496038"/>
            <a:ext cx="1102086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028599" y="2110619"/>
            <a:ext cx="2803803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选择合适的下泵深度和泵型，根据井况和产量要求进行匹配。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28599" y="4563437"/>
            <a:ext cx="2803803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检查井口装置和抽油设备，确保其完好无损且符合安全要求。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253403" y="4592545"/>
            <a:ext cx="2803803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在下泵过程中，密切关注井口压力和流量变化，及时调整参数以确保作业安全。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074338" y="1496038"/>
            <a:ext cx="1161933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53403" y="2174707"/>
            <a:ext cx="2803803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平稳操作，避免猛烈撞击和振动，防止对井壁和抽油设备造成损坏。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下泵操作技巧与注意事项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7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82285" y="2541447"/>
            <a:ext cx="2017385" cy="2017385"/>
          </a:xfrm>
          <a:prstGeom prst="ellipse">
            <a:avLst/>
          </a:prstGeom>
          <a:solidFill>
            <a:srgbClr val="EB554D">
              <a:alpha val="0"/>
            </a:srgb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855830" y="2636398"/>
            <a:ext cx="1867814" cy="1867814"/>
          </a:xfrm>
          <a:custGeom>
            <a:rect l="l" t="t" r="r" b="b"/>
            <a:pathLst>
              <a:path w="1089" h="1089">
                <a:moveTo>
                  <a:pt x="895" y="194"/>
                </a:moveTo>
                <a:cubicBezTo>
                  <a:pt x="1089" y="388"/>
                  <a:pt x="1089" y="702"/>
                  <a:pt x="895" y="895"/>
                </a:cubicBezTo>
                <a:cubicBezTo>
                  <a:pt x="701" y="1089"/>
                  <a:pt x="387" y="1089"/>
                  <a:pt x="193" y="895"/>
                </a:cubicBezTo>
                <a:cubicBezTo>
                  <a:pt x="0" y="702"/>
                  <a:pt x="0" y="388"/>
                  <a:pt x="193" y="194"/>
                </a:cubicBezTo>
                <a:cubicBezTo>
                  <a:pt x="387" y="0"/>
                  <a:pt x="701" y="0"/>
                  <a:pt x="895" y="194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00000">
            <a:off x="4978603" y="2758196"/>
            <a:ext cx="1616172" cy="1616172"/>
          </a:xfrm>
          <a:custGeom>
            <a:rect l="l" t="t" r="r" b="b"/>
            <a:pathLst>
              <a:path w="984" h="983">
                <a:moveTo>
                  <a:pt x="809" y="175"/>
                </a:moveTo>
                <a:cubicBezTo>
                  <a:pt x="984" y="350"/>
                  <a:pt x="984" y="634"/>
                  <a:pt x="809" y="809"/>
                </a:cubicBezTo>
                <a:cubicBezTo>
                  <a:pt x="634" y="983"/>
                  <a:pt x="350" y="983"/>
                  <a:pt x="175" y="809"/>
                </a:cubicBezTo>
                <a:cubicBezTo>
                  <a:pt x="0" y="634"/>
                  <a:pt x="0" y="350"/>
                  <a:pt x="175" y="175"/>
                </a:cubicBezTo>
                <a:cubicBezTo>
                  <a:pt x="350" y="0"/>
                  <a:pt x="634" y="0"/>
                  <a:pt x="809" y="17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959940" y="1506609"/>
            <a:ext cx="1188609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963173" y="1506609"/>
            <a:ext cx="1075410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6342644" y="4159789"/>
            <a:ext cx="467929" cy="467929"/>
          </a:xfrm>
          <a:custGeom>
            <a:rect l="l" t="t" r="r" b="b"/>
            <a:pathLst>
              <a:path w="339" h="339">
                <a:moveTo>
                  <a:pt x="339" y="270"/>
                </a:moveTo>
                <a:lnTo>
                  <a:pt x="270" y="339"/>
                </a:lnTo>
                <a:lnTo>
                  <a:pt x="0" y="71"/>
                </a:lnTo>
                <a:lnTo>
                  <a:pt x="70" y="0"/>
                </a:lnTo>
                <a:lnTo>
                  <a:pt x="339" y="27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181100" y="3999708"/>
            <a:ext cx="338206" cy="338206"/>
          </a:xfrm>
          <a:custGeom>
            <a:rect l="l" t="t" r="r" b="b"/>
            <a:pathLst>
              <a:path w="197" h="197">
                <a:moveTo>
                  <a:pt x="188" y="77"/>
                </a:moveTo>
                <a:cubicBezTo>
                  <a:pt x="197" y="87"/>
                  <a:pt x="197" y="102"/>
                  <a:pt x="188" y="111"/>
                </a:cubicBezTo>
                <a:cubicBezTo>
                  <a:pt x="112" y="187"/>
                  <a:pt x="112" y="187"/>
                  <a:pt x="112" y="187"/>
                </a:cubicBezTo>
                <a:cubicBezTo>
                  <a:pt x="102" y="197"/>
                  <a:pt x="87" y="197"/>
                  <a:pt x="78" y="187"/>
                </a:cubicBezTo>
                <a:cubicBezTo>
                  <a:pt x="10" y="120"/>
                  <a:pt x="10" y="120"/>
                  <a:pt x="10" y="120"/>
                </a:cubicBezTo>
                <a:cubicBezTo>
                  <a:pt x="0" y="110"/>
                  <a:pt x="0" y="95"/>
                  <a:pt x="10" y="86"/>
                </a:cubicBezTo>
                <a:cubicBezTo>
                  <a:pt x="86" y="9"/>
                  <a:pt x="86" y="9"/>
                  <a:pt x="86" y="9"/>
                </a:cubicBezTo>
                <a:cubicBezTo>
                  <a:pt x="95" y="0"/>
                  <a:pt x="111" y="0"/>
                  <a:pt x="120" y="9"/>
                </a:cubicBezTo>
                <a:lnTo>
                  <a:pt x="188" y="77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22816" y="4438742"/>
            <a:ext cx="847710" cy="848929"/>
          </a:xfrm>
          <a:custGeom>
            <a:rect l="l" t="t" r="r" b="b"/>
            <a:pathLst>
              <a:path w="492" h="495">
                <a:moveTo>
                  <a:pt x="86" y="10"/>
                </a:moveTo>
                <a:cubicBezTo>
                  <a:pt x="41" y="55"/>
                  <a:pt x="41" y="55"/>
                  <a:pt x="41" y="55"/>
                </a:cubicBezTo>
                <a:cubicBezTo>
                  <a:pt x="31" y="64"/>
                  <a:pt x="31" y="64"/>
                  <a:pt x="31" y="64"/>
                </a:cubicBezTo>
                <a:cubicBezTo>
                  <a:pt x="26" y="70"/>
                  <a:pt x="26" y="70"/>
                  <a:pt x="26" y="70"/>
                </a:cubicBezTo>
                <a:cubicBezTo>
                  <a:pt x="9" y="86"/>
                  <a:pt x="9" y="86"/>
                  <a:pt x="9" y="86"/>
                </a:cubicBezTo>
                <a:cubicBezTo>
                  <a:pt x="0" y="95"/>
                  <a:pt x="0" y="111"/>
                  <a:pt x="9" y="120"/>
                </a:cubicBezTo>
                <a:cubicBezTo>
                  <a:pt x="374" y="485"/>
                  <a:pt x="374" y="485"/>
                  <a:pt x="374" y="485"/>
                </a:cubicBezTo>
                <a:cubicBezTo>
                  <a:pt x="384" y="495"/>
                  <a:pt x="399" y="495"/>
                  <a:pt x="408" y="485"/>
                </a:cubicBezTo>
                <a:cubicBezTo>
                  <a:pt x="425" y="469"/>
                  <a:pt x="425" y="469"/>
                  <a:pt x="425" y="469"/>
                </a:cubicBezTo>
                <a:cubicBezTo>
                  <a:pt x="430" y="463"/>
                  <a:pt x="430" y="463"/>
                  <a:pt x="430" y="463"/>
                </a:cubicBezTo>
                <a:cubicBezTo>
                  <a:pt x="440" y="454"/>
                  <a:pt x="440" y="454"/>
                  <a:pt x="440" y="454"/>
                </a:cubicBezTo>
                <a:cubicBezTo>
                  <a:pt x="485" y="409"/>
                  <a:pt x="485" y="409"/>
                  <a:pt x="485" y="409"/>
                </a:cubicBezTo>
                <a:cubicBezTo>
                  <a:pt x="494" y="399"/>
                  <a:pt x="494" y="384"/>
                  <a:pt x="485" y="375"/>
                </a:cubicBezTo>
                <a:cubicBezTo>
                  <a:pt x="119" y="10"/>
                  <a:pt x="119" y="10"/>
                  <a:pt x="119" y="10"/>
                </a:cubicBezTo>
                <a:cubicBezTo>
                  <a:pt x="110" y="0"/>
                  <a:pt x="95" y="0"/>
                  <a:pt x="86" y="1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22816" y="4558833"/>
            <a:ext cx="728838" cy="728838"/>
          </a:xfrm>
          <a:custGeom>
            <a:rect l="l" t="t" r="r" b="b"/>
            <a:pathLst>
              <a:path w="425" h="425">
                <a:moveTo>
                  <a:pt x="9" y="16"/>
                </a:moveTo>
                <a:cubicBezTo>
                  <a:pt x="0" y="25"/>
                  <a:pt x="0" y="41"/>
                  <a:pt x="9" y="50"/>
                </a:cubicBezTo>
                <a:cubicBezTo>
                  <a:pt x="374" y="415"/>
                  <a:pt x="374" y="415"/>
                  <a:pt x="374" y="415"/>
                </a:cubicBezTo>
                <a:cubicBezTo>
                  <a:pt x="384" y="425"/>
                  <a:pt x="399" y="425"/>
                  <a:pt x="408" y="415"/>
                </a:cubicBezTo>
                <a:cubicBezTo>
                  <a:pt x="425" y="399"/>
                  <a:pt x="425" y="399"/>
                  <a:pt x="425" y="399"/>
                </a:cubicBezTo>
                <a:cubicBezTo>
                  <a:pt x="26" y="0"/>
                  <a:pt x="26" y="0"/>
                  <a:pt x="26" y="0"/>
                </a:cubicBezTo>
                <a:lnTo>
                  <a:pt x="9" y="16"/>
                </a:lnTo>
                <a:close/>
              </a:path>
            </a:pathLst>
          </a:cu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675364" y="4533961"/>
            <a:ext cx="701284" cy="699943"/>
          </a:xfrm>
          <a:custGeom>
            <a:rect l="l" t="t" r="r" b="b"/>
            <a:pathLst>
              <a:path w="508" h="507">
                <a:moveTo>
                  <a:pt x="0" y="11"/>
                </a:moveTo>
                <a:lnTo>
                  <a:pt x="496" y="507"/>
                </a:lnTo>
                <a:lnTo>
                  <a:pt x="508" y="496"/>
                </a:lnTo>
                <a:lnTo>
                  <a:pt x="13" y="0"/>
                </a:lnTo>
                <a:lnTo>
                  <a:pt x="0" y="1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374295" y="3168047"/>
            <a:ext cx="833367" cy="764187"/>
          </a:xfrm>
          <a:custGeom>
            <a:rect l="l" t="t" r="r" b="b"/>
            <a:pathLst>
              <a:path w="125" h="115">
                <a:moveTo>
                  <a:pt x="67" y="49"/>
                </a:moveTo>
                <a:cubicBezTo>
                  <a:pt x="72" y="49"/>
                  <a:pt x="76" y="50"/>
                  <a:pt x="79" y="53"/>
                </a:cubicBezTo>
                <a:cubicBezTo>
                  <a:pt x="82" y="56"/>
                  <a:pt x="84" y="61"/>
                  <a:pt x="84" y="65"/>
                </a:cubicBezTo>
                <a:cubicBezTo>
                  <a:pt x="84" y="67"/>
                  <a:pt x="84" y="68"/>
                  <a:pt x="83" y="69"/>
                </a:cubicBezTo>
                <a:cubicBezTo>
                  <a:pt x="83" y="71"/>
                  <a:pt x="82" y="72"/>
                  <a:pt x="82" y="73"/>
                </a:cubicBezTo>
                <a:cubicBezTo>
                  <a:pt x="81" y="75"/>
                  <a:pt x="81" y="77"/>
                  <a:pt x="83" y="77"/>
                </a:cubicBezTo>
                <a:cubicBezTo>
                  <a:pt x="84" y="78"/>
                  <a:pt x="86" y="78"/>
                  <a:pt x="87" y="76"/>
                </a:cubicBezTo>
                <a:cubicBezTo>
                  <a:pt x="88" y="75"/>
                  <a:pt x="88" y="73"/>
                  <a:pt x="89" y="71"/>
                </a:cubicBezTo>
                <a:cubicBezTo>
                  <a:pt x="89" y="69"/>
                  <a:pt x="90" y="67"/>
                  <a:pt x="90" y="65"/>
                </a:cubicBezTo>
                <a:cubicBezTo>
                  <a:pt x="90" y="59"/>
                  <a:pt x="87" y="53"/>
                  <a:pt x="83" y="49"/>
                </a:cubicBezTo>
                <a:cubicBezTo>
                  <a:pt x="79" y="45"/>
                  <a:pt x="73" y="43"/>
                  <a:pt x="67" y="43"/>
                </a:cubicBezTo>
                <a:cubicBezTo>
                  <a:pt x="66" y="43"/>
                  <a:pt x="64" y="44"/>
                  <a:pt x="64" y="46"/>
                </a:cubicBezTo>
                <a:cubicBezTo>
                  <a:pt x="64" y="47"/>
                  <a:pt x="66" y="49"/>
                  <a:pt x="67" y="49"/>
                </a:cubicBezTo>
                <a:close/>
                <a:moveTo>
                  <a:pt x="122" y="105"/>
                </a:moveTo>
                <a:cubicBezTo>
                  <a:pt x="122" y="105"/>
                  <a:pt x="122" y="105"/>
                  <a:pt x="122" y="105"/>
                </a:cubicBezTo>
                <a:cubicBezTo>
                  <a:pt x="118" y="105"/>
                  <a:pt x="118" y="105"/>
                  <a:pt x="118" y="105"/>
                </a:cubicBezTo>
                <a:cubicBezTo>
                  <a:pt x="118" y="29"/>
                  <a:pt x="118" y="29"/>
                  <a:pt x="118" y="29"/>
                </a:cubicBezTo>
                <a:cubicBezTo>
                  <a:pt x="122" y="29"/>
                  <a:pt x="122" y="29"/>
                  <a:pt x="122" y="29"/>
                </a:cubicBezTo>
                <a:cubicBezTo>
                  <a:pt x="124" y="29"/>
                  <a:pt x="126" y="27"/>
                  <a:pt x="126" y="24"/>
                </a:cubicBezTo>
                <a:cubicBezTo>
                  <a:pt x="126" y="22"/>
                  <a:pt x="124" y="19"/>
                  <a:pt x="122" y="19"/>
                </a:cubicBezTo>
                <a:cubicBezTo>
                  <a:pt x="74" y="19"/>
                  <a:pt x="74" y="19"/>
                  <a:pt x="74" y="19"/>
                </a:cubicBezTo>
                <a:cubicBezTo>
                  <a:pt x="75" y="17"/>
                  <a:pt x="76" y="15"/>
                  <a:pt x="76" y="13"/>
                </a:cubicBezTo>
                <a:cubicBezTo>
                  <a:pt x="76" y="9"/>
                  <a:pt x="75" y="6"/>
                  <a:pt x="72" y="4"/>
                </a:cubicBezTo>
                <a:cubicBezTo>
                  <a:pt x="70" y="1"/>
                  <a:pt x="67" y="0"/>
                  <a:pt x="63" y="0"/>
                </a:cubicBezTo>
                <a:cubicBezTo>
                  <a:pt x="60" y="0"/>
                  <a:pt x="57" y="1"/>
                  <a:pt x="54" y="4"/>
                </a:cubicBezTo>
                <a:cubicBezTo>
                  <a:pt x="52" y="6"/>
                  <a:pt x="51" y="9"/>
                  <a:pt x="51" y="13"/>
                </a:cubicBezTo>
                <a:cubicBezTo>
                  <a:pt x="51" y="15"/>
                  <a:pt x="51" y="17"/>
                  <a:pt x="53" y="19"/>
                </a:cubicBezTo>
                <a:cubicBezTo>
                  <a:pt x="5" y="19"/>
                  <a:pt x="5" y="19"/>
                  <a:pt x="5" y="19"/>
                </a:cubicBezTo>
                <a:cubicBezTo>
                  <a:pt x="2" y="19"/>
                  <a:pt x="0" y="22"/>
                  <a:pt x="0" y="24"/>
                </a:cubicBezTo>
                <a:cubicBezTo>
                  <a:pt x="0" y="27"/>
                  <a:pt x="2" y="29"/>
                  <a:pt x="5" y="29"/>
                </a:cubicBezTo>
                <a:cubicBezTo>
                  <a:pt x="9" y="29"/>
                  <a:pt x="9" y="29"/>
                  <a:pt x="9" y="29"/>
                </a:cubicBezTo>
                <a:cubicBezTo>
                  <a:pt x="9" y="105"/>
                  <a:pt x="9" y="105"/>
                  <a:pt x="9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7"/>
                  <a:pt x="0" y="110"/>
                </a:cubicBezTo>
                <a:cubicBezTo>
                  <a:pt x="0" y="113"/>
                  <a:pt x="2" y="115"/>
                  <a:pt x="5" y="115"/>
                </a:cubicBezTo>
                <a:cubicBezTo>
                  <a:pt x="122" y="115"/>
                  <a:pt x="122" y="115"/>
                  <a:pt x="122" y="115"/>
                </a:cubicBezTo>
                <a:cubicBezTo>
                  <a:pt x="124" y="115"/>
                  <a:pt x="126" y="113"/>
                  <a:pt x="126" y="110"/>
                </a:cubicBezTo>
                <a:cubicBezTo>
                  <a:pt x="126" y="107"/>
                  <a:pt x="124" y="105"/>
                  <a:pt x="122" y="105"/>
                </a:cubicBezTo>
                <a:close/>
                <a:moveTo>
                  <a:pt x="58" y="8"/>
                </a:moveTo>
                <a:cubicBezTo>
                  <a:pt x="58" y="8"/>
                  <a:pt x="58" y="8"/>
                  <a:pt x="58" y="8"/>
                </a:cubicBezTo>
                <a:cubicBezTo>
                  <a:pt x="60" y="6"/>
                  <a:pt x="61" y="6"/>
                  <a:pt x="63" y="6"/>
                </a:cubicBezTo>
                <a:cubicBezTo>
                  <a:pt x="65" y="6"/>
                  <a:pt x="67" y="6"/>
                  <a:pt x="68" y="8"/>
                </a:cubicBezTo>
                <a:cubicBezTo>
                  <a:pt x="69" y="9"/>
                  <a:pt x="70" y="11"/>
                  <a:pt x="70" y="13"/>
                </a:cubicBezTo>
                <a:cubicBezTo>
                  <a:pt x="70" y="14"/>
                  <a:pt x="69" y="16"/>
                  <a:pt x="68" y="17"/>
                </a:cubicBezTo>
                <a:cubicBezTo>
                  <a:pt x="67" y="19"/>
                  <a:pt x="65" y="19"/>
                  <a:pt x="63" y="19"/>
                </a:cubicBezTo>
                <a:cubicBezTo>
                  <a:pt x="63" y="19"/>
                  <a:pt x="63" y="19"/>
                  <a:pt x="63" y="19"/>
                </a:cubicBezTo>
                <a:cubicBezTo>
                  <a:pt x="61" y="19"/>
                  <a:pt x="60" y="19"/>
                  <a:pt x="58" y="17"/>
                </a:cubicBezTo>
                <a:cubicBezTo>
                  <a:pt x="57" y="16"/>
                  <a:pt x="56" y="14"/>
                  <a:pt x="56" y="13"/>
                </a:cubicBezTo>
                <a:cubicBezTo>
                  <a:pt x="56" y="11"/>
                  <a:pt x="57" y="9"/>
                  <a:pt x="58" y="8"/>
                </a:cubicBezTo>
                <a:close/>
                <a:moveTo>
                  <a:pt x="112" y="105"/>
                </a:moveTo>
                <a:cubicBezTo>
                  <a:pt x="112" y="105"/>
                  <a:pt x="112" y="105"/>
                  <a:pt x="112" y="105"/>
                </a:cubicBezTo>
                <a:cubicBezTo>
                  <a:pt x="14" y="105"/>
                  <a:pt x="14" y="105"/>
                  <a:pt x="14" y="105"/>
                </a:cubicBezTo>
                <a:cubicBezTo>
                  <a:pt x="14" y="29"/>
                  <a:pt x="14" y="29"/>
                  <a:pt x="14" y="29"/>
                </a:cubicBezTo>
                <a:cubicBezTo>
                  <a:pt x="112" y="29"/>
                  <a:pt x="112" y="29"/>
                  <a:pt x="112" y="29"/>
                </a:cubicBezTo>
                <a:cubicBezTo>
                  <a:pt x="112" y="105"/>
                  <a:pt x="112" y="105"/>
                  <a:pt x="112" y="105"/>
                </a:cubicBezTo>
                <a:close/>
                <a:moveTo>
                  <a:pt x="59" y="91"/>
                </a:moveTo>
                <a:cubicBezTo>
                  <a:pt x="59" y="91"/>
                  <a:pt x="59" y="91"/>
                  <a:pt x="59" y="91"/>
                </a:cubicBezTo>
                <a:cubicBezTo>
                  <a:pt x="63" y="91"/>
                  <a:pt x="67" y="90"/>
                  <a:pt x="71" y="89"/>
                </a:cubicBezTo>
                <a:cubicBezTo>
                  <a:pt x="71" y="88"/>
                  <a:pt x="71" y="88"/>
                  <a:pt x="71" y="88"/>
                </a:cubicBezTo>
                <a:cubicBezTo>
                  <a:pt x="74" y="87"/>
                  <a:pt x="77" y="84"/>
                  <a:pt x="79" y="80"/>
                </a:cubicBezTo>
                <a:cubicBezTo>
                  <a:pt x="79" y="80"/>
                  <a:pt x="79" y="80"/>
                  <a:pt x="79" y="80"/>
                </a:cubicBezTo>
                <a:cubicBezTo>
                  <a:pt x="80" y="79"/>
                  <a:pt x="79" y="77"/>
                  <a:pt x="78" y="76"/>
                </a:cubicBezTo>
                <a:cubicBezTo>
                  <a:pt x="62" y="67"/>
                  <a:pt x="62" y="67"/>
                  <a:pt x="62" y="67"/>
                </a:cubicBezTo>
                <a:cubicBezTo>
                  <a:pt x="62" y="50"/>
                  <a:pt x="62" y="50"/>
                  <a:pt x="62" y="50"/>
                </a:cubicBezTo>
                <a:cubicBezTo>
                  <a:pt x="62" y="48"/>
                  <a:pt x="61" y="47"/>
                  <a:pt x="59" y="47"/>
                </a:cubicBezTo>
                <a:cubicBezTo>
                  <a:pt x="53" y="47"/>
                  <a:pt x="48" y="49"/>
                  <a:pt x="44" y="53"/>
                </a:cubicBezTo>
                <a:cubicBezTo>
                  <a:pt x="40" y="57"/>
                  <a:pt x="37" y="63"/>
                  <a:pt x="37" y="69"/>
                </a:cubicBezTo>
                <a:cubicBezTo>
                  <a:pt x="37" y="75"/>
                  <a:pt x="40" y="81"/>
                  <a:pt x="44" y="85"/>
                </a:cubicBezTo>
                <a:cubicBezTo>
                  <a:pt x="48" y="89"/>
                  <a:pt x="53" y="91"/>
                  <a:pt x="59" y="91"/>
                </a:cubicBezTo>
                <a:close/>
                <a:moveTo>
                  <a:pt x="48" y="57"/>
                </a:moveTo>
                <a:cubicBezTo>
                  <a:pt x="48" y="57"/>
                  <a:pt x="48" y="57"/>
                  <a:pt x="48" y="57"/>
                </a:cubicBezTo>
                <a:cubicBezTo>
                  <a:pt x="50" y="55"/>
                  <a:pt x="53" y="53"/>
                  <a:pt x="57" y="53"/>
                </a:cubicBezTo>
                <a:cubicBezTo>
                  <a:pt x="57" y="69"/>
                  <a:pt x="57" y="69"/>
                  <a:pt x="57" y="69"/>
                </a:cubicBezTo>
                <a:cubicBezTo>
                  <a:pt x="57" y="70"/>
                  <a:pt x="57" y="71"/>
                  <a:pt x="58" y="72"/>
                </a:cubicBezTo>
                <a:cubicBezTo>
                  <a:pt x="72" y="80"/>
                  <a:pt x="72" y="80"/>
                  <a:pt x="72" y="80"/>
                </a:cubicBezTo>
                <a:cubicBezTo>
                  <a:pt x="71" y="81"/>
                  <a:pt x="69" y="82"/>
                  <a:pt x="68" y="83"/>
                </a:cubicBezTo>
                <a:cubicBezTo>
                  <a:pt x="68" y="84"/>
                  <a:pt x="68" y="84"/>
                  <a:pt x="68" y="84"/>
                </a:cubicBezTo>
                <a:cubicBezTo>
                  <a:pt x="65" y="85"/>
                  <a:pt x="62" y="86"/>
                  <a:pt x="59" y="86"/>
                </a:cubicBezTo>
                <a:cubicBezTo>
                  <a:pt x="55" y="86"/>
                  <a:pt x="51" y="84"/>
                  <a:pt x="48" y="81"/>
                </a:cubicBezTo>
                <a:cubicBezTo>
                  <a:pt x="45" y="78"/>
                  <a:pt x="43" y="74"/>
                  <a:pt x="43" y="69"/>
                </a:cubicBezTo>
                <a:cubicBezTo>
                  <a:pt x="43" y="64"/>
                  <a:pt x="45" y="60"/>
                  <a:pt x="48" y="5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976949" y="3940294"/>
            <a:ext cx="1118671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040649" y="4617988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平稳操作，避免猛烈提升和下降，防止对井口装置和抽油设备造成损坏。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58609" y="2185067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在起泵前，对井口装置和抽油设备进行全面检查，确保其处于正常工作状态。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8963173" y="3964678"/>
            <a:ext cx="1075410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04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005242" y="4617988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起泵后，对井口装置和抽油设备进行彻底清洗和维护，确保其长期稳定运行。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005242" y="2185067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在起泵过程中，密切关注井口压力和流量变化，及时调整参数以确保作业安全。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起泵操作技巧与注意事项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https://d.book118.com/788067014112006034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2024-09-13T05:25:22.305</cp:lastPrinted>
  <dcterms:created xsi:type="dcterms:W3CDTF">2024-09-12T21:25:22Z</dcterms:created>
  <dcterms:modified xsi:type="dcterms:W3CDTF">2024-09-12T21:25:24Z</dcterms:modified>
</cp:coreProperties>
</file>