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8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4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2460C-40A9-400D-B157-0C07B89B1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492A2-726A-4047-94EB-8101A2AA7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B0B0F-47A7-4EE4-8127-C0C63392B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99695-7F52-4B68-92B7-E135800B3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3DD833-AF5E-438E-979C-33A67DF1E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E26B1F-1F13-4A2E-BFE1-D5C8DBF3C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5CD097-A13F-4D9C-B835-7BC128F1A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13DF1-C1DC-404B-B687-0033187A7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F1E13-8460-45CD-84D5-DC69EC978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C427D-D541-4058-A0BE-75523C37C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C0CE1-C55D-4795-B22B-E6AC184A7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71" r:id="rId2"/>
    <p:sldLayoutId id="2147485872" r:id="rId3"/>
    <p:sldLayoutId id="2147485873" r:id="rId4"/>
    <p:sldLayoutId id="2147485874" r:id="rId5"/>
    <p:sldLayoutId id="2147485875" r:id="rId6"/>
    <p:sldLayoutId id="2147485876" r:id="rId7"/>
    <p:sldLayoutId id="2147485877" r:id="rId8"/>
    <p:sldLayoutId id="2147485878" r:id="rId9"/>
    <p:sldLayoutId id="2147485879" r:id="rId10"/>
    <p:sldLayoutId id="214748588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22" Type="http://schemas.openxmlformats.org/officeDocument/2006/relationships/tags" Target="../tags/tag233.xml" /><Relationship Id="rId23" Type="http://schemas.openxmlformats.org/officeDocument/2006/relationships/tags" Target="../tags/tag234.xml" /><Relationship Id="rId24" Type="http://schemas.openxmlformats.org/officeDocument/2006/relationships/tags" Target="../tags/tag235.xml" /><Relationship Id="rId25" Type="http://schemas.openxmlformats.org/officeDocument/2006/relationships/tags" Target="../tags/tag236.xml" /><Relationship Id="rId26" Type="http://schemas.openxmlformats.org/officeDocument/2006/relationships/tags" Target="../tags/tag237.xml" /><Relationship Id="rId27" Type="http://schemas.openxmlformats.org/officeDocument/2006/relationships/tags" Target="../tags/tag238.xml" /><Relationship Id="rId28" Type="http://schemas.openxmlformats.org/officeDocument/2006/relationships/tags" Target="../tags/tag239.xml" /><Relationship Id="rId29" Type="http://schemas.openxmlformats.org/officeDocument/2006/relationships/tags" Target="../tags/tag240.xml" /><Relationship Id="rId3" Type="http://schemas.openxmlformats.org/officeDocument/2006/relationships/tags" Target="../tags/tag214.xml" /><Relationship Id="rId30" Type="http://schemas.openxmlformats.org/officeDocument/2006/relationships/tags" Target="../tags/tag241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6705006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地球母亲累了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Two.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地球面临的挑战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地球母亲的伤痕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人类对地球的影响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拯救地球的行动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地球母亲给人类的警示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地球面临的挑战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环境污染</a:t>
            </a:r>
            <a:endParaRPr lang="zh-CN" altLang="en-US"/>
          </a:p>
        </p:txBody>
      </p:sp>
      <p:sp>
        <p:nvSpPr>
          <p:cNvPr id="104897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空气污染：工业排放、汽车尾气、生活垃圾等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水污染：工业废水、生活污水、农业污染等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土壤污染：工业废料、农药残留、重金属污染等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生物多样性减少：过度开发、环境破坏、气候变化等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气候变化</a:t>
            </a:r>
            <a:endParaRPr lang="zh-CN" altLang="en-US"/>
          </a:p>
        </p:txBody>
      </p:sp>
      <p:sp>
        <p:nvSpPr>
          <p:cNvPr id="1049038" name="矩形 15"/>
          <p:cNvSpPr/>
          <p:nvPr>
            <p:custDataLst>
              <p:tags r:id="rId2"/>
            </p:custDataLst>
          </p:nvPr>
        </p:nvSpPr>
        <p:spPr>
          <a:xfrm>
            <a:off x="2691734" y="1558486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全球变暖：地球平均气温持续上升，导致冰川融化、海平面上升等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任意多边形 17"/>
          <p:cNvSpPr/>
          <p:nvPr>
            <p:custDataLst>
              <p:tags r:id="rId3"/>
            </p:custDataLst>
          </p:nvPr>
        </p:nvSpPr>
        <p:spPr>
          <a:xfrm flipV="1">
            <a:off x="2619110" y="149040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任意多边形 18"/>
          <p:cNvSpPr/>
          <p:nvPr>
            <p:custDataLst>
              <p:tags r:id="rId4"/>
            </p:custDataLst>
          </p:nvPr>
        </p:nvSpPr>
        <p:spPr>
          <a:xfrm flipH="1">
            <a:off x="8350424" y="1896645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27"/>
          <p:cNvSpPr/>
          <p:nvPr>
            <p:custDataLst>
              <p:tags r:id="rId5"/>
            </p:custDataLst>
          </p:nvPr>
        </p:nvSpPr>
        <p:spPr>
          <a:xfrm>
            <a:off x="2691734" y="2589608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极端天气：极端天气事件频发，如干旱、洪水、飓风等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任意多边形 29"/>
          <p:cNvSpPr/>
          <p:nvPr>
            <p:custDataLst>
              <p:tags r:id="rId6"/>
            </p:custDataLst>
          </p:nvPr>
        </p:nvSpPr>
        <p:spPr>
          <a:xfrm flipV="1">
            <a:off x="2619110" y="252152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任意多边形 30"/>
          <p:cNvSpPr/>
          <p:nvPr>
            <p:custDataLst>
              <p:tags r:id="rId7"/>
            </p:custDataLst>
          </p:nvPr>
        </p:nvSpPr>
        <p:spPr>
          <a:xfrm flipH="1">
            <a:off x="8350424" y="2927768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5"/>
          <p:cNvSpPr/>
          <p:nvPr>
            <p:custDataLst>
              <p:tags r:id="rId8"/>
            </p:custDataLst>
          </p:nvPr>
        </p:nvSpPr>
        <p:spPr>
          <a:xfrm>
            <a:off x="2691734" y="3620730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生物多样性丧失：气候变化导致物种灭绝和生物多样性丧失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任意多边形 7"/>
          <p:cNvSpPr/>
          <p:nvPr>
            <p:custDataLst>
              <p:tags r:id="rId9"/>
            </p:custDataLst>
          </p:nvPr>
        </p:nvSpPr>
        <p:spPr>
          <a:xfrm flipV="1">
            <a:off x="2619110" y="355264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任意多边形 8"/>
          <p:cNvSpPr/>
          <p:nvPr>
            <p:custDataLst>
              <p:tags r:id="rId10"/>
            </p:custDataLst>
          </p:nvPr>
        </p:nvSpPr>
        <p:spPr>
          <a:xfrm flipH="1">
            <a:off x="8350424" y="395889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10"/>
          <p:cNvSpPr/>
          <p:nvPr>
            <p:custDataLst>
              <p:tags r:id="rId11"/>
            </p:custDataLst>
          </p:nvPr>
        </p:nvSpPr>
        <p:spPr>
          <a:xfrm>
            <a:off x="2691734" y="4651852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海平面上升：冰川融化导致海平面上升，威胁沿海城市和低洼地区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任意多边形 12"/>
          <p:cNvSpPr/>
          <p:nvPr>
            <p:custDataLst>
              <p:tags r:id="rId12"/>
            </p:custDataLst>
          </p:nvPr>
        </p:nvSpPr>
        <p:spPr>
          <a:xfrm flipV="1">
            <a:off x="2619110" y="4583766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 13"/>
          <p:cNvSpPr/>
          <p:nvPr>
            <p:custDataLst>
              <p:tags r:id="rId13"/>
            </p:custDataLst>
          </p:nvPr>
        </p:nvSpPr>
        <p:spPr>
          <a:xfrm flipH="1">
            <a:off x="8350424" y="499001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19"/>
          <p:cNvSpPr/>
          <p:nvPr>
            <p:custDataLst>
              <p:tags r:id="rId14"/>
            </p:custDataLst>
          </p:nvPr>
        </p:nvSpPr>
        <p:spPr>
          <a:xfrm>
            <a:off x="2691734" y="5682974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生态系统破坏：气候变化导致生态系统破坏，影响人类生存和发展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任意多边形 21"/>
          <p:cNvSpPr/>
          <p:nvPr>
            <p:custDataLst>
              <p:tags r:id="rId15"/>
            </p:custDataLst>
          </p:nvPr>
        </p:nvSpPr>
        <p:spPr>
          <a:xfrm flipV="1">
            <a:off x="2619110" y="5614889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 22"/>
          <p:cNvSpPr/>
          <p:nvPr>
            <p:custDataLst>
              <p:tags r:id="rId16"/>
            </p:custDataLst>
          </p:nvPr>
        </p:nvSpPr>
        <p:spPr>
          <a:xfrm flipH="1">
            <a:off x="8350424" y="602113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资源枯竭</a:t>
            </a:r>
            <a:endParaRPr lang="zh-CN" altLang="en-US"/>
          </a:p>
        </p:txBody>
      </p:sp>
      <p:sp>
        <p:nvSpPr>
          <p:cNvPr id="104910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水资源短缺：全球水资源分布不均，部分地区面临严重缺水问题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森林资源减少：过度砍伐导致森林面积减少，生物多样性受到威胁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矿产资源枯竭：过度开采导致矿产资源日益减少，影响经济发展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土地资源退化：过度开发和污染导致土地资源退化，影响农业生产和生态环境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生态破坏</a:t>
            </a:r>
            <a:endParaRPr lang="zh-CN" altLang="en-US"/>
          </a:p>
        </p:txBody>
      </p:sp>
      <p:sp>
        <p:nvSpPr>
          <p:cNvPr id="104917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空气污染：影响人类健康，加剧全球变暖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森林砍伐：导致生物多样性减少，气候变化加剧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海洋污染：海洋生物受到威胁，影响海洋生态系统平衡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土地退化：导致粮食产量下降，影响人类生存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4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地球母亲的伤痕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物种灭绝</a:t>
            </a:r>
            <a:endParaRPr lang="zh-CN" altLang="en-US"/>
          </a:p>
        </p:txBody>
      </p:sp>
      <p:sp>
        <p:nvSpPr>
          <p:cNvPr id="10493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影响：生态系统失衡、生物多样性减少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物种灭绝：地球母亲面临的严重问题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原因：人类活动、气候变化、环境污染等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保护措施：加强环境保护、减少人类活动对自然的影响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土地荒漠化</a:t>
            </a:r>
            <a:endParaRPr lang="zh-CN" altLang="en-US"/>
          </a:p>
        </p:txBody>
      </p:sp>
      <p:sp>
        <p:nvSpPr>
          <p:cNvPr id="10493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原因：过度放牧、过度开垦、过度樵采等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影响：导致土地退化、生物多样性减少、气候变化等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范围：全球范围内，尤其是非洲、亚洲、南美洲等地区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治理：采取植树造林、退耕还林、生态移民等措施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水资源短缺</a:t>
            </a:r>
            <a:endParaRPr lang="zh-CN" altLang="en-US"/>
          </a:p>
        </p:txBody>
      </p:sp>
      <p:sp>
        <p:nvSpPr>
          <p:cNvPr id="104945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全球水资源分布不均，部分地区严重缺水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气候变化导致降水量减少，加剧水资源短缺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工业发展和城市化导致水资源污染严重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过度开采地下水，导致地下水位下降，水资源短缺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极端天气事件</a:t>
            </a:r>
            <a:endParaRPr lang="zh-CN" altLang="en-US"/>
          </a:p>
        </p:txBody>
      </p:sp>
      <p:sp>
        <p:nvSpPr>
          <p:cNvPr id="104951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台风、飓风、龙卷风等极端天气现象频繁发生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极端天气事件对人类健康、财产安全造成威胁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极端天气事件导致生态系统破坏，生物多样性减少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干旱、洪涝等极端天气事件导致粮食减产、水资源短缺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0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人类对地球的影响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https://d.book118.com/788067050060006023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地球母亲累了</vt:lpstr>
      <vt:lpstr>目录</vt:lpstr>
      <vt:lpstr>添加章节标题</vt:lpstr>
      <vt:lpstr>地球面临的挑战</vt:lpstr>
      <vt:lpstr>PowerPoint Presentation</vt:lpstr>
      <vt:lpstr>环境污染</vt:lpstr>
      <vt:lpstr>气候变化</vt:lpstr>
      <vt:lpstr>资源枯竭</vt:lpstr>
      <vt:lpstr>生态破坏</vt:lpstr>
      <vt:lpstr>地球母亲的伤痕</vt:lpstr>
      <vt:lpstr>PowerPoint Presentation</vt:lpstr>
      <vt:lpstr>物种灭绝</vt:lpstr>
      <vt:lpstr>土地荒漠化</vt:lpstr>
      <vt:lpstr>水资源短缺</vt:lpstr>
      <vt:lpstr>极端天气事件</vt:lpstr>
      <vt:lpstr>人类对地球的影响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2024-08-30T00:20:42.159</cp:lastPrinted>
  <dcterms:created xsi:type="dcterms:W3CDTF">2024-08-29T16:20:42Z</dcterms:created>
  <dcterms:modified xsi:type="dcterms:W3CDTF">2024-08-29T16:20:44Z</dcterms:modified>
</cp:coreProperties>
</file>