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92E33-AF5C-4A02-81B0-EF02F5482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CB6F7-113B-4FE9-B9AA-6D391F893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503E3-0B72-4547-ADE3-43F06BFB7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F5D57-2597-4773-B2CE-D3E398D92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FE25D5-A6D3-48E1-A67B-CC4132150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952779-EF2D-4BE9-AB3B-B984B2FA9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823BEF-DD78-4038-81B5-2BD79310F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FC3F3-5F83-4FD4-B109-7FA325A1A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5A018-24DD-4F56-9335-11AF4327E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E4D3D-C988-4C44-A47D-D7EA1D116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6AF83-EB3C-4F6F-8CEB-90E2FEAE0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67074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新生儿产后保健护理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新生儿产后护理基本知识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新生儿心理护理与教育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新生儿护理常见误区与注意事项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新生儿产后护理基本知识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新生儿体温调节中枢尚未发育完全，容易受到外界温度的影响，需要注意保暖。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体温调节能力差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呼吸和循环系统发育不全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消化系统不成熟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免疫系统较弱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新生儿呼吸和循环系统相对脆弱，需要注意保持呼吸道通畅和适当的氧饱和度。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新生儿消化系统功能尚未完善，需要注意喂养量和速度，避免过度喂养。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新生儿免疫系统尚未完全发育，容易感染病菌和病毒，需要加强护理和卫生。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正确的护理可以帮助新生儿健康成长，预防发育迟缓等问题。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促进亲子关系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良好的护理可以降低新生儿感染和患病的风险，提高抵抗力。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新生儿护理需要家长的耐心和细心，有助于建立良好的亲子关系。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合理喂养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科学抚触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789" r="127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924" r="1692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57" r="1675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定期洗澡、更换尿布，保持室内空气清新，减少病菌滋生。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根据新生儿的需求进行母乳喂养或人工喂养，避免过度或不足。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密切关注新生儿的生理状态和情绪变化，及时发现异常情况。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适当的抚触有助于新生儿的身心发展，增强亲子互动。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3702" b="370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新生儿应尽量母乳喂养，母乳中含有丰富的营养和免疫物质，有助于宝宝的生长和发育。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如果无法母乳喂养，可以选择适合宝宝的婴儿配方奶，注意奶量和喂养时间的控制。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喂养时要选择舒适的姿势，将宝宝的头和身体紧密贴合，保持宝宝的头和身体的直线。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喂养姿势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在喂养过程中，要观察宝宝的吸吮和吞咽情况，以及是否有饱足感，以便调整喂养量。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观察宝宝反应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新生儿需要建立规律的睡眠习惯，家长应尽量保持规律的作息时间，同时为宝宝创造一个安静、舒适的睡眠环境。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建立规律的睡眠习惯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新生儿睡觉时应选择安全舒适的姿势，避免过热或过冷，注意不要让宝宝趴着睡觉，以免造成窒息风险。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夜间喂奶时要注意保持安静，不要打扰宝宝的睡眠，尽量选择在宝宝清醒时喂奶。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夜间喂奶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注意观察宝宝的睡眠质量和时长，如果宝宝睡眠不足或过多，应寻找原因并采取相应措施。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观察宝宝睡眠质量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新生儿皮肤娇嫩，容易受损，应保持皮肤清洁干燥，及时更换尿布，避免使用化学成分较多的婴儿用品。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新生儿口腔黏膜较为娇嫩，家长应定期清洁宝宝的口腔卫生，可用棉签轻轻擦拭宝宝的牙龈和舌头。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新生儿应每天洗澡，水温应适中，在37℃左右，每次洗澡时间不宜过长，10分钟左右即可。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洗澡频率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新生儿的手指甲应定期修剪，避免过长挠伤自己或他人。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指甲修剪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58" b="1225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新生儿对环境温度的要求较高，室内温度应保持在22℃-24℃，湿度在50%-60%之间。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新生儿穿着应适当，不宜过多或过少，注意选择柔软舒适、易于穿脱的衣物。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新生儿不需要过度包裹，只需保持舒适温暖即可。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家长应密切关注新生儿的体温变化，避免过高或过低，如有异常应及时采取措施。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环境温度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穿着适当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避免过度包裹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注意体温变化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新生儿常见疾病的预防与护理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https://d.book118.com/788067074007006037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2024-09-16T16:48:51.127</cp:lastPrinted>
  <dcterms:created xsi:type="dcterms:W3CDTF">2024-09-16T08:48:51Z</dcterms:created>
  <dcterms:modified xsi:type="dcterms:W3CDTF">2024-09-16T08:48:53Z</dcterms:modified>
</cp:coreProperties>
</file>