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CICLIC+MS-UIGothic"/>
      <p:regular r:id="rId17"/>
    </p:embeddedFont>
    <p:embeddedFont>
      <p:font typeface="LUJGUQ+ECIEQP+ArialMT"/>
      <p:regular r:id="rId18"/>
    </p:embeddedFont>
    <p:embeddedFont>
      <p:font typeface="NNGAND+BKMGJU+MicrosoftYaHei"/>
      <p:regular r:id="rId19"/>
    </p:embeddedFont>
    <p:embeddedFont>
      <p:font typeface="JNJGHL+NUWUUA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056DD-D153-4378-94A8-D0661DD9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FBA46-AEFC-4503-AF53-82AB075E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622EF-3B79-4DF5-9A66-9816DE8B2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D82EA-A0EF-4B69-8D30-6714665DD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CA818-76E7-4A97-BAFF-5AA09B9F3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59D02D-2098-442E-9F5F-187C420E0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7CBA8A-5987-42DF-A842-AADB6EA5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EFA24-FDE7-41F8-B343-2BF1496C0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BC56C-C8E5-4F24-A185-9FFC1C3DF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6450F-D545-440A-AF1B-5239626C2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3C5F9-45B6-46A7-8120-6AA39339C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7114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53360" y="2655637"/>
            <a:ext cx="7689532" cy="1903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CICLIC+MS-UIGothic"/>
                <a:cs typeface="CICLIC+MS-UIGothic"/>
              </a:rPr>
              <a:t>复式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办</a:t>
            </a:r>
            <a:r>
              <a:rPr sz="4050">
                <a:solidFill>
                  <a:srgbClr val="CD5095"/>
                </a:solidFill>
                <a:latin typeface="CICLIC+MS-UIGothic"/>
                <a:cs typeface="CICLIC+MS-UIGothic"/>
              </a:rPr>
              <a:t>公室装修如何能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够华贵</a:t>
            </a:r>
          </a:p>
          <a:p>
            <a:pPr marL="2828924" marR="0">
              <a:lnSpc>
                <a:spcPts val="4050"/>
              </a:lnSpc>
              <a:spcBef>
                <a:spcPts val="81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CD5095"/>
                </a:solidFill>
                <a:latin typeface="CICLIC+MS-UIGothic"/>
                <a:cs typeface="CICLI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836100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LUJGUQ+ECIEQP+ArialMT"/>
                <a:cs typeface="LUJGUQ+ECIEQP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空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间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布局与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3396170"/>
            <a:ext cx="4439861" cy="24638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LUJGUQ+ECIEQP+ArialMT"/>
                <a:cs typeface="LUJGUQ+ECIEQP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家具与装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饰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品的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与搭配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LUJGUQ+ECIEQP+ArialMT"/>
                <a:cs typeface="LUJGUQ+ECIEQP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材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细节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LUJGUQ+ECIEQP+ArialMT"/>
                <a:cs typeface="LUJGUQ+ECIEQP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色彩与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风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格的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一与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协调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LUJGUQ+ECIEQP+ArialMT"/>
                <a:cs typeface="LUJGUQ+ECIEQP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CD5095"/>
                </a:solidFill>
                <a:latin typeface="CICLIC+MS-UIGothic"/>
                <a:cs typeface="CICLIC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NNGAND+BKMGJU+MicrosoftYaHei"/>
                <a:cs typeface="NNGAND+BKMGJU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JNJGHL+NUWUUA+MicrosoftYaHei-Bold"/>
                <a:cs typeface="JNJGHL+NUWUU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CICLIC+MS-UIGothic"/>
                <a:cs typeface="CICLIC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复式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办</a:t>
            </a: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公室装修的意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93611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CICLIC+MS-UIGothic"/>
                <a:cs typeface="CICLIC+MS-UIGothic"/>
              </a:rPr>
              <a:t>提高工作效率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2357608"/>
            <a:ext cx="427144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合理的复式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公室装修能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够营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造舒适的工作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境，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工的工作效率和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意度。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352678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CICLIC+MS-UIGothic"/>
                <a:cs typeface="CICLIC+MS-UIGothic"/>
              </a:rPr>
              <a:t>展示企</a:t>
            </a: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EF62B0"/>
                </a:solidFill>
                <a:latin typeface="CICLIC+MS-UIGothic"/>
                <a:cs typeface="CICLIC+MS-UIGothic"/>
              </a:rPr>
              <a:t>形象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4365" y="3974953"/>
            <a:ext cx="4271448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华贵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的装修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格能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力和形象，提升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的品牌价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争力。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4365" y="5219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CICLIC+MS-UIGothic"/>
                <a:cs typeface="CICLIC+MS-UIGothic"/>
              </a:rPr>
              <a:t>促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进团队协</a:t>
            </a:r>
            <a:r>
              <a:rPr sz="1550">
                <a:solidFill>
                  <a:srgbClr val="B7468F"/>
                </a:solidFill>
                <a:latin typeface="CICLIC+MS-UIGothic"/>
                <a:cs typeface="CICLIC+MS-UIGothic"/>
              </a:rPr>
              <a:t>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4365" y="5648178"/>
            <a:ext cx="4337684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合理的空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布局和舒适的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境能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进团队协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作，提高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的工作效率。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华贵</a:t>
            </a: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装修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格的特点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84539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NNGAND+BKMGJU+MicrosoftYaHei"/>
                <a:cs typeface="NNGAND+BKMGJU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21429" y="28549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NNGAND+BKMGJU+MicrosoftYaHei"/>
                <a:cs typeface="NNGAND+BKMGJU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63029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NNGAND+BKMGJU+MicrosoftYaHei"/>
                <a:cs typeface="NNGAND+BKMGJU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087484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NNGAND+BKMGJU+MicrosoftYaHei"/>
                <a:cs typeface="NNGAND+BKMGJU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96745" y="38709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CICLIC+MS-UIGothic"/>
                <a:cs typeface="CICLIC+MS-UIGothic"/>
              </a:rPr>
              <a:t>豪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华</a:t>
            </a:r>
            <a:r>
              <a:rPr sz="1550">
                <a:solidFill>
                  <a:srgbClr val="CD5095"/>
                </a:solidFill>
                <a:latin typeface="CICLIC+MS-UIGothic"/>
                <a:cs typeface="CICLIC+MS-UIGothic"/>
              </a:rPr>
              <a:t>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38709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艺术</a:t>
            </a:r>
            <a:r>
              <a:rPr sz="1550">
                <a:solidFill>
                  <a:srgbClr val="EF62B0"/>
                </a:solidFill>
                <a:latin typeface="CICLIC+MS-UIGothic"/>
                <a:cs typeface="CICLIC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71690" y="38709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CICLIC+MS-UIGothic"/>
                <a:cs typeface="CICLIC+MS-UIGothic"/>
              </a:rPr>
              <a:t>舒适性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96144" y="38709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CICLIC+MS-UIGothic"/>
                <a:cs typeface="CICLIC+MS-UIGothic"/>
              </a:rPr>
              <a:t>功能性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39494" y="4405483"/>
            <a:ext cx="24969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采用高档材料和精致的工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造出豪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、典雅的氛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95700" y="4405483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性和文化内涵，通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品、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品等元素来体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华贵风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格。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52540" y="4405483"/>
            <a:ext cx="24969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注重舒适性和人性化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，提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供舒适的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境。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08744" y="4405483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在保持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华贵风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格的同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，注重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布局和功能分区，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公需求。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JNJGHL+NUWUUA+MicrosoftYaHei-Bold"/>
                <a:cs typeface="JNJGHL+NUWUU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CICLIC+MS-UIGothic"/>
                <a:cs typeface="CICLIC+MS-UIGothic"/>
              </a:rPr>
              <a:t>空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3600">
                <a:solidFill>
                  <a:srgbClr val="000000"/>
                </a:solidFill>
                <a:latin typeface="CICLIC+MS-UIGothic"/>
                <a:cs typeface="CICLIC+MS-UIGothic"/>
              </a:rPr>
              <a:t>布局与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空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布局的原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9925" y="2811373"/>
            <a:ext cx="97869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F62B0"/>
                </a:solidFill>
                <a:latin typeface="JNJGHL+NUWUUA+MicrosoftYaHei-Bold"/>
                <a:cs typeface="JNJGHL+NUWUUA+MicrosoftYaHei-Bold"/>
              </a:rPr>
              <a:t>100%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797810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JNJGHL+NUWUUA+MicrosoftYaHei-Bold"/>
                <a:cs typeface="JNJGHL+NUWUUA+MicrosoftYaHei-Bold"/>
              </a:rPr>
              <a:t>80%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75725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B7468F"/>
                </a:solidFill>
                <a:latin typeface="JNJGHL+NUWUUA+MicrosoftYaHei-Bold"/>
                <a:cs typeface="JNJGHL+NUWUUA+MicrosoftYaHei-Bold"/>
              </a:rPr>
              <a:t>80%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0" y="34677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CICLIC+MS-UIGothic"/>
                <a:cs typeface="CICLIC+MS-UIGothic"/>
              </a:rPr>
              <a:t>开放与私密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FFFEFE"/>
                </a:solidFill>
                <a:latin typeface="CICLIC+MS-UIGothic"/>
                <a:cs typeface="CICLIC+MS-UIGothic"/>
              </a:rPr>
              <a:t>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78735" y="365442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CICLIC+MS-UIGothic"/>
                <a:cs typeface="CICLIC+MS-UIGothic"/>
              </a:rPr>
              <a:t>功能分区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04909" y="365442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CICLIC+MS-UIGothic"/>
                <a:cs typeface="CICLIC+MS-UIGothic"/>
              </a:rPr>
              <a:t>灵活多</a:t>
            </a:r>
            <a:r>
              <a:rPr sz="1550">
                <a:solidFill>
                  <a:srgbClr val="FFFEFE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40535" y="4051153"/>
            <a:ext cx="2825040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根据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公需求，合理划分工作区、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会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区、休息区等，确保空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布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局的合理性。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23530" y="4051153"/>
            <a:ext cx="2694109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考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不同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和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目需求，提供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可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整的空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布局，适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不同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办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公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景。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853304" y="4087983"/>
            <a:ext cx="28912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既要保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的开放性和通透性，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又要考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虑员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工的私密需求，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置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独立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FFFEFE"/>
                </a:solidFill>
                <a:latin typeface="CICLIC+MS-UIGothic"/>
                <a:cs typeface="CICLIC+MS-UIGothic"/>
              </a:rPr>
              <a:t>公室或隔断。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色彩搭配与材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质选择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CICLIC+MS-UIGothic"/>
                <a:cs typeface="CICLIC+MS-UIGothic"/>
              </a:rPr>
              <a:t>色彩搭配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25574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采用中性或柔和的色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造舒适、宁静的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公氛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，可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运用局部亮色点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缀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，增加空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活力。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4164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CICLIC+MS-UIGothic"/>
                <a:cs typeface="CICLIC+MS-UIGothic"/>
              </a:rPr>
              <a:t>材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质选择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567408"/>
            <a:ext cx="53204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保、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感的材料，如木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、金属、玻璃等，提升空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，注意材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的搭配和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细节处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华贵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灯光照明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CICLIC+MS-UIGothic"/>
                <a:cs typeface="CICLIC+MS-UIGothic"/>
              </a:rPr>
              <a:t>自然光利用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0805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充分利用自然光，减少人工照明，降低能耗。通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、天窗等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，引入自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然光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造舒适的光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CICLIC+MS-UIGothic"/>
                <a:cs typeface="CICLIC+MS-UIGothic"/>
              </a:rPr>
              <a:t>人工照明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公需求和空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布局，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置合适的照明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，如吊灯、壁灯、台灯等。注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意灯光的柔和度和色温，避免刺眼和不适感。同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，可运用灯光效果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华贵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JNJGHL+NUWUUA+MicrosoftYaHei-Bold"/>
                <a:cs typeface="JNJGHL+NUWUUA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630935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CICLIC+MS-UIGothic"/>
                <a:cs typeface="CICLIC+MS-UIGothic"/>
              </a:rPr>
              <a:t>家具与装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3600">
                <a:solidFill>
                  <a:srgbClr val="000000"/>
                </a:solidFill>
                <a:latin typeface="CICLIC+MS-UIGothic"/>
                <a:cs typeface="CICLIC+MS-UIGothic"/>
              </a:rPr>
              <a:t>品的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3600">
                <a:solidFill>
                  <a:srgbClr val="000000"/>
                </a:solidFill>
                <a:latin typeface="CICLIC+MS-UIGothic"/>
                <a:cs typeface="CICLIC+MS-UIGothic"/>
              </a:rPr>
              <a:t>与搭配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家具的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与搭配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8444" y="141414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CICLIC+MS-UIGothic"/>
                <a:cs typeface="CICLIC+MS-UIGothic"/>
              </a:rPr>
              <a:t>色彩搭配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48444" y="1781662"/>
            <a:ext cx="24969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运用中性或柔和的色彩，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造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舒适、宁静的氛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8239" y="28816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CICLIC+MS-UIGothic"/>
                <a:cs typeface="CICLIC+MS-UIGothic"/>
              </a:rPr>
              <a:t>材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质选择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58239" y="3294867"/>
            <a:ext cx="262787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量的木材、金属或玻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璃等材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，增加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公室的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58809" y="40290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CICLIC+MS-UIGothic"/>
                <a:cs typeface="CICLIC+MS-UIGothic"/>
              </a:rPr>
              <a:t>布局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58809" y="4483588"/>
            <a:ext cx="2563177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公室的空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大小和功能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需求，合理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划家具的布局，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确保空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CICLIC+MS-UIGothic"/>
                <a:cs typeface="CICLIC+MS-UIGothic"/>
              </a:rPr>
              <a:t>利用率和舒适度。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装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饰</a:t>
            </a: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品的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CD5095"/>
                </a:solidFill>
                <a:latin typeface="CICLIC+MS-UIGothic"/>
                <a:cs typeface="CICLIC+MS-UIGothic"/>
              </a:rPr>
              <a:t>与搭配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NJGHL+NUWUUA+MicrosoftYaHei-Bold"/>
                <a:cs typeface="JNJGHL+NUWUU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NJGHL+NUWUUA+MicrosoftYaHei-Bold"/>
                <a:cs typeface="JNJGHL+NUWUU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NJGHL+NUWUUA+MicrosoftYaHei-Bold"/>
                <a:cs typeface="JNJGHL+NUWUU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D5095"/>
                </a:solidFill>
                <a:latin typeface="SimSun"/>
                <a:cs typeface="SimSun"/>
              </a:rPr>
              <a:t>艺术</a:t>
            </a:r>
            <a:r>
              <a:rPr sz="2000" spc="25">
                <a:solidFill>
                  <a:srgbClr val="CD5095"/>
                </a:solidFill>
                <a:latin typeface="CICLIC+MS-UIGothic"/>
                <a:cs typeface="CICLIC+MS-UIGothic"/>
              </a:rPr>
              <a:t>品与</a:t>
            </a:r>
            <a:r>
              <a:rPr sz="2000" spc="25">
                <a:solidFill>
                  <a:srgbClr val="CD5095"/>
                </a:solidFill>
                <a:latin typeface="SimSun"/>
                <a:cs typeface="SimSun"/>
              </a:rPr>
              <a:t>摆</a:t>
            </a:r>
            <a:r>
              <a:rPr sz="2000">
                <a:solidFill>
                  <a:srgbClr val="CD5095"/>
                </a:solidFill>
                <a:latin typeface="CICLIC+MS-UIGothic"/>
                <a:cs typeface="CICLIC+MS-UIGothic"/>
              </a:rPr>
              <a:t>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D5095"/>
                </a:solidFill>
                <a:latin typeface="CICLIC+MS-UIGothic"/>
                <a:cs typeface="CICLIC+MS-UIGothic"/>
              </a:rPr>
              <a:t>照明</a:t>
            </a:r>
            <a:r>
              <a:rPr sz="2000" spc="25">
                <a:solidFill>
                  <a:srgbClr val="CD5095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D5095"/>
                </a:solidFill>
                <a:latin typeface="CICLIC+MS-UIGothic"/>
                <a:cs typeface="CICLIC+MS-UIGothic"/>
              </a:rPr>
              <a:t>窗帘与地毯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品或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件，提升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公室的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文化氛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运用合适的照明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造出温馨、舒适的照明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境。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适合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公室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格的窗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帘和地毯，增加空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ICLIC+MS-UIGothic"/>
                <a:cs typeface="CICLIC+MS-UIGothic"/>
              </a:rPr>
              <a:t>次感和温馨感。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https://d.book118.com/788067114070006042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CICLIC+MS-UIGothic</vt:lpstr>
      <vt:lpstr>SimSun</vt:lpstr>
      <vt:lpstr>LUJGUQ+ECIEQP+ArialMT</vt:lpstr>
      <vt:lpstr>Times New Roman</vt:lpstr>
      <vt:lpstr>NNGAND+BKMGJU+MicrosoftYaHei</vt:lpstr>
      <vt:lpstr>JNJGHL+NUWUUA+MicrosoftYaHei-Bold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2024-09-21T16:34:48.162</cp:lastPrinted>
  <dcterms:created xsi:type="dcterms:W3CDTF">2024-09-21T08:34:48Z</dcterms:created>
  <dcterms:modified xsi:type="dcterms:W3CDTF">2024-09-21T08:34:49Z</dcterms:modified>
</cp:coreProperties>
</file>