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DCACF-1950-464A-9EA2-FF57586C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B5C31-1782-4B43-84C9-2EBCEF71A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D6227-149E-4BBA-97C6-6A2B7F669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A7A80-F527-4F38-BC10-21CB48409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53571-1886-4B1D-A0CD-58E05348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C8ADD-1A3F-421D-B7C8-9ED73325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79740-FF82-4321-B30B-C2E85540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9E03A-1B79-4FA6-BE72-FD9593B7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E2F2B-9A66-461F-A1DC-0C46BA3C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98EC-DE12-4FAD-8DB4-F52ED807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A103C-1BBC-4A16-A4A1-A4212BE5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005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安全生产管理制度与现场监督检查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现场监督检查的目的和原则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现场监督检查的实施步骤与方法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安全生产管理制度与现场监督检查的关系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案例分析：某企业安全生产管理制度与现场监督检查实践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通过建立和实施安全生产管理制度，企业可以最大限度地减少工作场所的危险和有害因素，从而确保员工的安全和健康。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确保员工的安全和健康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安全生产是企业稳定发展的基础。有效的安全生产管理制度可以帮助企业避免或减少生产事故，保护企业的财产和声誉，进而实现可持续发展。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促进企业的可持续发展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企业作为社会的一员，有责任关注并保障员工的安全和健康。通过建立和执行安全生产管理制度，企业可以展示其对社会责任的承担和履行。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安全生产教育与培训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开展安全生产教育和培训，提高员工的安全意识和技能水平，确保员工具备必要的安全生产能力。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安全生产组织与管理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建立安全生产管理机构，明确各级管理人员和员工的职责和权限，确保安全生产工作的有效开展。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安全生产方针与目标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明确企业的安全生产方针和目标，为全体员工提供明确的指导和方向。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安全生产检查与监督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定期进行安全生产检查和监督，及时发现和消除安全隐患，确保生产过程中的安全。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安全生产事故应急与处理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建立应急处理机制，对发生的安全生产事故进行及时、有效的处理，减轻事故造成的损失。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早期的安全生产管理主要依赖于个人的经验和技能，缺乏系统的管理制度和规范。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随着工业革命的推进和技术的进步，安全生产问题逐渐凸显出来。各国政府和企业开始重视安全生产管理，并制定相应的法规和标准。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进入20世纪后期，随着全球化和信息化的发展，安全生产管理面临新的挑战和机遇。各国政府和企业不断完善安全生产管理制度，推动其向科学化、规范化和国际化方向发展。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现场监督检查的目的和原则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86" b="4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现场监督检查的目的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确保安全生产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通过现场监督检查，及时发现和纠正生产过程中的安全隐患，防止事故发生，保障员工生命财产安全。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督促企业落实主体责任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推动企业建立健全安全生产管理制度，落实安全生产主体责任，提高安全管理水平。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提升监管效能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加强监管部门对企业安全生产工作的指导和监督，提高监管效能，确保安全生产法律法规和政策措施得到有效执行。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现场监督检查的原则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现场监督检查必须遵循国家法律法规和相关政策规定，确保检查过程合法、公正、公开。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现场监督检查要注重实际效果，不仅要发现问题，更要督促企业及时整改，确保问题得到解决。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针对重点行业、重点领域、重点企业和关键环节，加大监督检查力度，确保安全生产工作取得实效。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在监督检查过程中，要注重为企业提供政策咨询、技术指导等服务，帮助企业提升安全管理水平。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现场监督检查的法律依据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明确了安全生产监管部门的职责和行政执法责任追究制度，为现场监督检查提供了责任追究依据。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《安全生产监管监察职责和行政执法责任追究的暂行规定》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明确规定了各级政府、监管部门和企业在安全生产方面的职责和权利，为现场监督检查提供了法律保障。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规定了生产安全事故的报告、调查和处理程序，为现场监督检查提供了事故处理依据。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实行安全生产目标管理，定期考核，严格奖惩。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建立安全生产责任制考核机制，确保责任制落实。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对新入职员工进行三级安全教育，确保掌握基本安全知识和操作技能。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定期组织在岗员工进行安全培训，提高安全意识和操作技能。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特种作业人员必须持证上岗，并定期参加复审培训。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建立安全隐患排查治理台账，实现隐患排查、治理、销号的闭环管理。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定期开展综合性安全检查、季节性安全检查、节假日安全检查等。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对检查中发现的安全隐患，必须及时整改，并跟踪验证整改效果。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https://d.book118.com/788070057106006036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2024-09-16T02:31:32.495</cp:lastPrinted>
  <dcterms:created xsi:type="dcterms:W3CDTF">2024-09-15T18:31:32Z</dcterms:created>
  <dcterms:modified xsi:type="dcterms:W3CDTF">2024-09-15T18:31:34Z</dcterms:modified>
</cp:coreProperties>
</file>