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5698BB-FB4E-4B88-AE36-EA936BC5DB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9A3DA3-99D8-4B58-8B7D-E8A1A11379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37C852-965D-4856-8A04-5F4474D92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85684E-0FEA-47FF-889F-7D1BE14E7E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E093EA-AAA6-4FAE-9530-CBAB1ED4C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35EF344-AC79-461E-A4B0-1DEFA573C3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26EC247-1297-4911-9D7B-0FA50D00A2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9DF268-0938-4682-9BE5-209FB8C3D6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08BC61-0152-4295-A3AA-219F6DBE69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77232D-D824-432A-AEAD-A48D314B6F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D19CC4-3F27-4ACE-A3E1-01837A5BDA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png" /><Relationship Id="rId3" Type="http://schemas.openxmlformats.org/officeDocument/2006/relationships/image" Target="../media/image16.jpeg" /><Relationship Id="rId4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0700611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仓库年度绩效评估与未来发展方向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2024-01-11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仓库年度绩效评估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仓库运营现状分析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未来发展方向与目标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改进措施与建议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通过对仓库年度绩效的评估，发现存在的问题和不足之处，进而提出改进措施，提高仓库运营效率。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随着市场竞争的加剧和客户需求的变化，仓库运营需要不断调整和优化，以适应市场发展的需要。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通过对仓库年度绩效的评估，可以对未来发展方向进行预测和规划，为企业的可持续发展提供有力支持。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8232" r="28232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提升仓库运营效率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适应市场变化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明确未来发展方向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包括仓库的吞吐量、存储效率、货物损坏率等关键绩效指标。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评估员工的的工作效率、准确率、工作态度等方面。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考察客户对仓库服务的满意度，包括交货准时率、货物完好率、投诉处理等方面。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评估仓库在流程优化、技术创新、管理创新等方面的能力和成果。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仓库运营绩效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员工绩效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流程优化与创新能力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仓库年度绩效评估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966" r="1496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平衡计分卡（BSC）评估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从财务、客户、内部运营和学习与成长四个维度，对仓库整体绩效进行全面评估。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关键绩效指标（KPI）评估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通过设定一系列关键绩效指标，如入库准确率、出库准确率、库存周转率等，对仓库运营绩效进行量化评估。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360度反馈评估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结合上级、下级、同事和客户的反馈，对仓库员工的综合表现进行评估，包括工作态度、团队协作、沟通能力等方面。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达到98%以上，表明仓库在收货环节管理规范，能够准确记录货物信息。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入库准确率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出库准确率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库存周转率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达到99%以上，表明仓库在发货环节控制严格，能够确保货物准确送达客户手中。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较去年提高了10%，表明仓库在库存管理方面取得了显著成效，有效降低了库存成本。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评估结果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仓库在入库、出库和库存管理等方面表现优异，得益于规范的流程管理和严格的执行力度。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875" r="16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34375" r="343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优点分析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在某些细节方面仍有提升空间，如货物摆放整齐度、标签清晰度等。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不足分析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针对不足之处，制定具体的改进措施并落实执行，如加强货物摆放规范培训、提高标签打印质量等。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改进措施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结果分析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仓库运营现状分析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6" b="4476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仓库建筑质量良好，但部分设施老化，需要维修和更新。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现有设备基本满足运营需求，但在自动化和智能化方面有待提高。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仓库空间布局基本合理，但仍有优化空间，以提高存储和运输效率。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设施状况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设备配置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设施规划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仓库设施与设备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仓库人员年龄结构偏大，缺乏年轻力量，需要注入新鲜血液。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员工技能水平参差不齐，需要加强培训和技能提升。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员工工作态度积极，但部分员工缺乏责任心和团队合作精神。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人员结构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技能水平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工作态度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仓库人员配置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https://d.book118.com/788070061106006036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2024-09-16T02:31:34.127</cp:lastPrinted>
  <dcterms:created xsi:type="dcterms:W3CDTF">2024-09-15T18:31:34Z</dcterms:created>
  <dcterms:modified xsi:type="dcterms:W3CDTF">2024-09-15T18:31:35Z</dcterms:modified>
</cp:coreProperties>
</file>