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82BBB-2A2C-4046-A265-3701D93A0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6B009-50CA-49FF-B44F-B688393B2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7B575-FEB5-4E8B-BC01-C6A66C9C6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E5CAF-2C14-466A-A3E2-78CE936F5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0956D3-50BB-42A6-95AC-5CE1AF430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F0A7D2-2644-4470-BC4F-131C69DA9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480885-5F2E-4D9A-955F-C6F724131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CD6CBA-BF6B-45E3-9241-790DE16F0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AFD97-2526-4650-BD12-9F087E6B4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DFCF8-EB15-4825-8355-121BBE2D0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6189B-9D6A-4F5F-87FA-EF8A5A1E1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71047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香芋脆片的加工工艺</a:t>
            </a:r>
          </a:p>
        </p:txBody>
      </p:sp>
      <p:sp>
        <p:nvSpPr>
          <p:cNvPr id="3" name="AutoShape 3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香芋脆片简介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香芋脆片加工工艺流程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香芋脆片加工工艺的关键环节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香芋脆片的质量标准与检测方法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香芋脆片加工工艺的改进与优化建议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香芋脆片的市场前景与发展趋势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香芋脆片简介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840928" y="4706112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香芋脆片是一种以香芋为主要原料，经过切片、浸泡、清洗、热烫、冷却、脱水、油炸等工艺制作而成的酥脆食品。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香芋脆片具有薄片状、色泽金黄、口感酥脆、香味浓郁等特点。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香芋脆片的定义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香芋脆片富含蛋白质、碳水化合物、脂肪、纤维素等营养成分，其中芋头特有的黏液蛋白和维生素B族等，有益于提高人体免疫力。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香芋脆片还含有钙、磷等矿物质，有助于维持人体正常的生理功能。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香芋脆片的营养成分和价值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香芋脆片适合不同年龄段的人群食用，特别是儿童、青少年和老年人。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香芋脆片可以作为零食、开胃食品，也可以用于搭配其他食材制作各种美食。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香芋脆片的适用人群和用途</a:t>
            </a:r>
          </a:p>
        </p:txBody>
      </p:sp>
      <p:sp>
        <p:nvSpPr>
          <p:cNvPr id="25" name="AutoShape 25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3" name="Picture 3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香芋脆片加工工艺流程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840928" y="4706112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选择新鲜、无病虫害、无机械损伤的香芋，确保原料质量。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原料选择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清洗去皮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切片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5375" b="15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将香芋表面清洗干净，去除外皮，得到干净的香芋肉。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将香芋肉切成厚度一致的薄片，以便于干燥和油炸。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原料选择与处理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香芋切片与浸泡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将切好的香芋片放入清水中浸泡，去除部分淀粉，增加脆度。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浸泡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将浸泡后的香芋片取出，用干净的毛巾或滤网滤去多余的水分，晾干。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晾干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将晾干的香芋片放入热风干燥机中，在较低的温度下进行干燥，使香芋片水分降至一定程度。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油炸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将干燥后的香芋片放入油炸锅中进行油炸，温度控制在180℃左右，炸至香芋片表面金黄、酥脆。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热风干燥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热风干燥与油炸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冷却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将炸好的香芋片取出，放入滤网或干燥设备中冷却，使温度降至室温。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包装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将冷却后的香芋片进行包装，可采用真空包装或普通包装，确保产品质量和卫生。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冷却与包装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香芋脆片加工工艺的关键环节</a:t>
            </a:r>
          </a:p>
        </p:txBody>
      </p:sp>
      <p:sp>
        <p:nvSpPr>
          <p:cNvPr id="3" name="AutoShape 3"/>
          <p:cNvSpPr/>
          <p:nvPr/>
        </p:nvSpPr>
        <p:spPr>
          <a:xfrm>
            <a:off x="10513807" y="-1026997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66000"/>
                  <a:lumMod val="20000"/>
                  <a:lumOff val="80000"/>
                </a:schemeClr>
              </a:gs>
              <a:gs pos="100000">
                <a:schemeClr val="accent2">
                  <a:alpha val="66000"/>
                </a:schemeClr>
              </a:gs>
            </a:gsLst>
            <a:lin ang="63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07413" y="4445598"/>
            <a:ext cx="2294965" cy="2294965"/>
          </a:xfrm>
          <a:prstGeom prst="ellipse">
            <a:avLst/>
          </a:prstGeom>
          <a:gradFill>
            <a:gsLst>
              <a:gs pos="0">
                <a:schemeClr val="accent1">
                  <a:alpha val="25000"/>
                  <a:lumMod val="20000"/>
                  <a:lumOff val="80000"/>
                </a:schemeClr>
              </a:gs>
              <a:gs pos="100000">
                <a:schemeClr val="accent2">
                  <a:alpha val="2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AutoShape 6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840928" y="4706112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65000"/>
                  <a:lumMod val="20000"/>
                  <a:lumOff val="80000"/>
                </a:schemeClr>
              </a:gs>
              <a:gs pos="100000">
                <a:schemeClr val="accent2">
                  <a:alpha val="65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香芋脆片应选择新鲜、无病虫害、无机械损伤的香芋。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原料选择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将香芋清洗干净，去除表皮、纤维和石块等杂质。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原料处理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香芋切片厚度一般控制在2-3mm左右，以方便后续油炸和口感酥脆。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切片厚度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原料选择与处理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如上所述，香芋切片厚度一般控制在2-3mm左右。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切片后，将香芋片浸泡在清水中约10-15分钟，以去除部分淀粉和改善口感。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23391" cy="81267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切片厚度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23391" cy="81267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浸泡时间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香芋切片厚度与浸泡时间</a:t>
            </a:r>
          </a:p>
        </p:txBody>
      </p:sp>
      <p:sp>
        <p:nvSpPr>
          <p:cNvPr id="31" name="Freeform 31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https://d.book118.com/788071047002006043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2024-09-22T08:36:58.723</cp:lastPrinted>
  <dcterms:created xsi:type="dcterms:W3CDTF">2024-09-22T00:36:58Z</dcterms:created>
  <dcterms:modified xsi:type="dcterms:W3CDTF">2024-09-22T00:37:00Z</dcterms:modified>
</cp:coreProperties>
</file>