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E3659-D4D0-481E-9E9F-47BCA1E3E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70C7B-9449-4840-B441-731485D34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6DD1C-7A0F-4C6F-B14A-607247FD9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EA4133-3D64-49EB-A4D6-53BF17B0F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F3FB7F-205B-4D6F-9FA7-2F9F48ADE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776C8A-D1C8-4909-B014-B0ABC60AB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035233-A5C5-4B1C-A721-FB3FF6F11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756056-7330-4499-B006-6ED30D8F6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B19928-DEDA-42BA-A6AB-F58718927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F2714-5E32-490F-A2D1-B3A0464B9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D030E-3FB4-443F-BBE5-65203309E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7104713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提高医患沟通并重视患者知情权预防医院伤医事件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医患沟通现状及重要性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患者知情权保障措施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伤医事件原因分析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提高医患沟通与保障患者知情权的实践探索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医患沟通现状及重要性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部分患者与医生之间存在沟通障碍，导致信息传递不准确，影响诊疗效果。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000" r="9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信任缺失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医生在医学知识上占据优势，患者往往缺乏足够的专业知识，容易造成信息不对称。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部分患者对医生缺乏信任，容易产生疑虑和误解，加剧医患矛盾。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当前医患沟通现状分析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良好的医患沟通有助于医生更全面地了解患者病史和症状，提高诊断准确性。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417" r="10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292" r="112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诊断准确性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通过有效的沟通，医生可以向患者解释治疗方案和注意事项，提高患者对治疗的依从性。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治疗依从性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医生对患者的关心和理解能够给予患者情感上的支持，有助于患者康复。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情感支持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医患沟通在医疗过程中的作用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708" r="117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加强医患沟通有助于提高医疗服务质量，减少医疗差错和纠纷。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通过良好的医患沟通，医生可以赢得患者的信任和尊重，有利于建立和谐的医患关系。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增强患者信任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医患沟通不仅是治疗过程的一部分，也是医学发展的重要推动力。通过了解患者的需求和反馈，医生可以不断改进治疗方法和技术，推动医学进步。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促进医学发展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提高医患沟通的意义和价值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患者知情权保障措施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法律依据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我国《宪法》、《民法典》、《医疗事故处理条例》等法律法规均明确规定，患者享有知情同意权，即患者有权知晓自己的病情、治疗方案、风险等信息，并有权自主决定是否接受治疗。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患者知情权包括了解病情、治疗方案、风险及预后等方面的信息；知晓医疗服务的价格、费用等信息；知晓医疗纠纷的处理程序及自己的权益等方面的信息。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563" r="21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患者知情权的法律依据和内涵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726" b="177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180" b="818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完善患者知情权保障制度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制定详细的告知制度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医疗机构应制定详细的告知制度，明确告知的内容、方式、时机等，确保医务人员能够全面、准确地告知患者相关信息。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强化医务人员培训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医疗机构应加强对医务人员的培训，提高其沟通技巧和告知能力，确保患者能够充分理解并知晓相关信息。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建立监督机制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医疗机构应建立监督机制，对患者知情权的保障情况进行定期检查和评估，发现问题及时整改。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加强医患沟通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医务人员应积极与患者沟通，了解患者的需求和疑虑，及时解答患者的问题，增强患者对医务人员的信任感。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增强医务人员法律意识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医务人员应增强法律意识，尊重患者的合法权益，切实履行告知义务。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提高医务人员沟通技巧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医务人员应提高沟通技巧，用通俗易懂的语言向患者解释病情、治疗方案等信息，确保患者能够充分理解。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加强医务人员对患者知情权的尊重和保护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伤医事件原因分析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近年来，伤医事件不断发生，严重危害了医务人员的身心健康和生命安全。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伤医事件不仅损害了医务人员的权益，也破坏了医疗秩序，影响了社会和谐稳定。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伤医事件现状及危害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社会影响恶劣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伤医事件频发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625" r="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部分患者对医疗知识了解不足，对治疗效果期望过高，一旦治疗结果不尽人意，容易产生不满情绪。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医患沟通不畅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医务人员工作繁重，精神压力大，有时难以充分关注患者的心理需求，导致沟通不足。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医务人员工作压力大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部分医院在诊疗过程中未能充分保障患者的知情权，导致患者对治疗过程不了解，容易产生误解和矛盾。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患者知情权未得到充分保障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伤医事件产生的原因分析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https://d.book118.com/788071047136006030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2024-09-07T12:58:15.311</cp:lastPrinted>
  <dcterms:created xsi:type="dcterms:W3CDTF">2024-09-07T04:58:15Z</dcterms:created>
  <dcterms:modified xsi:type="dcterms:W3CDTF">2024-09-07T04:58:17Z</dcterms:modified>
</cp:coreProperties>
</file>