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9D068-1A14-4A3E-B1B4-F85E70EE0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45450-35FB-46AD-A404-380B852F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AD629-F829-4A2B-B21A-C8B0D41E2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86101-2D5E-4542-B906-4466CC7AA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9496E-5C4D-4875-8E4E-1D8509D4F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9ED9F8-7B52-4EB8-A6E3-00CF8826F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9C244D-8FCA-4702-B179-B7DC714A1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2C3E7-CB04-4E7C-B8BD-647D34555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F217A-D932-403D-871D-960104AEF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C7CAF-2040-4749-B35E-85A83E3E3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D846C-6EC2-4B8D-987B-22C9F1867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72122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家庭伦理：理解和谐家庭之道\n## 1.婚姻家庭伦理的基本概念与重要性\n### 1.1婚姻家庭伦理的定义与核心要素\n### 1.2婚姻家庭伦理在传统文化中的地位\n### 1.3婚姻家庭伦理对社会和谐的影响\n## 2.婚姻家庭伦理的历史演变\n### 2.1古代婚姻家庭伦理的主要特点\n### 2.2近现代婚姻家庭伦理的变革与发展\n### 2.3当代婚姻家庭伦理的趋势与挑战\n## 3.婚姻家庭伦理的基本原则与实践\n### 3.1忠诚与信任：婚姻家庭伦理的基础\n### 3.2平等与尊重：婚姻家庭伦理的基石\n### 3.3责任与担当：婚姻家庭伦理的核心\n## 4.婚姻家庭伦理与家庭教育\n### 4.1家庭教育对婚姻家庭伦理的影响\n### 4.2如何培养健康的婚姻家庭观念\n### 4.3家庭教育中的伦理冲突与解决策略\n## 5.婚姻家庭伦理与社会问题\n### 5.1婚姻家庭伦理与家庭暴力问题\n### 5.2婚姻家庭伦理与离婚率上升\n### 5.3婚姻家庭伦理与子女教育问题\n## 6.婚姻家庭伦理的未来展望\n### 6.1婚姻家庭伦理的发展趋势\n### 6.2婚姻家庭伦理对社会发展的贡献\n### 6.3如何加强婚姻家庭伦理的教育与传承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5200"/>
              <a:t>婚姻家庭伦理：理解和谐家庭之道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婚姻家庭伦理的基本概念与重要性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婚姻家庭伦理是一种道德规范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调节婚姻家庭关系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维护家庭和谐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促进社会稳定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核心要素包括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忠诚与信任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平等与尊重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责任与担当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婚姻家庭伦理的定义与核心要素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婚姻家庭伦理在传统文化中的地位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传统文化中的婚姻家庭伦理观念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婚姻神圣不可侵犯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家庭纲常伦理严谨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尊老爱幼、勤俭持家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婚姻家庭伦理在传统文化中的重要性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传承家族文化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培养良好家风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婚姻家庭伦理对社会和谐的作用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调节家庭关系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促进公平正义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婚姻家庭伦理缺失带来的社会问题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家庭暴力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高离婚率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子女教育问题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婚姻家庭伦理对社会和谐的影响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婚姻家庭伦理的历史演变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古代婚姻家庭伦理的主要特点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婚姻家庭伦理的确立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封建礼教的约束   -宗族观念的强调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家庭伦理的严格规定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古代婚姻家庭伦理的特点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婚姻的神圣性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家庭纲常的严谨性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妇女地位的低下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近现代婚姻家庭伦理的变革与发展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近现代婚姻家庭伦理的变革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封建礼教的瓦解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民主、平等观念的传入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法律法规的完善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近现代婚姻家庭伦理的发展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婚姻自由观念的普及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家庭关系的人性化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妇女地位的提高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当代婚姻家庭伦理的趋势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婚姻家庭伦理的多元化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性别平等观念的深入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家庭观念的更新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当代婚姻家庭伦理面临的挑战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传统与现代观念的冲突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社会问题的影响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当代婚姻家庭伦理的趋势与挑战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婚姻家庭伦理的基本原则与实践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忠诚与信任：婚姻家庭伦理的基础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忠诚与信任在婚姻家庭伦理中的重要性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建立稳定的婚姻关系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维护家庭和谐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促进家庭发展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如何在现实生活中实践忠诚与信任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信任对方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平等与尊重在婚姻家庭伦理中的重要性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体现夫妻平等地位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维护家庭成员权益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促进家庭和谐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如何在现实生活中实践平等与尊重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尊重对方意见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平等分担家务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关爱家庭成员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平等与尊重：婚姻家庭伦理的基石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责任与担当在婚姻家庭伦理中的重要性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维护家庭和谐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培养良好家风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促进社会发展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如何在现实生活中实践责任与担当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履行家庭职责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关心家庭成员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为家庭发展努力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责任与担当：婚姻家庭伦理的核心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https://d.book118.com/788072122064006041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婚姻家庭伦理：理解和谐家庭之道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2024-09-20T07:10:32.400</cp:lastPrinted>
  <dcterms:created xsi:type="dcterms:W3CDTF">2024-09-19T23:10:32Z</dcterms:created>
  <dcterms:modified xsi:type="dcterms:W3CDTF">2024-09-19T23:10:34Z</dcterms:modified>
</cp:coreProperties>
</file>