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80BCF-17D3-4660-A2C6-F51AA68B9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E2510-9084-40A4-97E0-C0798EBA8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48167-8E66-4355-961E-539859B1D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BC093-91E1-49B2-AA21-12CF41C7F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2CD049-145C-4633-BE75-4F7B19201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8B3431-46D9-4322-836D-E841B67E5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5125EB-4A59-4BD7-8F45-2028170B7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20A8B-153A-4263-A984-59D22405E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5AA16-1422-4213-93C9-9A2F77DA3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709A2-D6FE-4E4C-B0C1-1A74DE48D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6526A-75FF-431B-87B8-8ACEF09C0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73116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景观设计评优工作总结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评优工作组织与实施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景观设计作品收集与筛选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景观设计作品评审过程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优秀景观设计作品展示与表彰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评优工作反思与改进建议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通过评优工作，鼓励设计师创新，提高设计水平，推动景观设计行业的发展。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提升景观设计水平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展示优秀设计成果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促进交流合作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792" r="7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评优工作可以展示行业内的优秀设计成果，为其他设计师提供学习和借鉴的机会。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评优工作为设计师提供了一个交流的平台，有助于加强设计师之间的联系和合作。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介绍评优工作的组织单位、参与人员、评选流程等。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评优工作组织情况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概述参评作品的数量、类型、质量等情况。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参评作品情况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对评优结果进行统计分析，总结优秀设计的共性和特点。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评优结果分析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评优工作组织与实施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由专业景观设计师、规划专家、园林工程师等多领域专家组成评优工作小组，确保评选的专业性和公正性。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评优工作小组成立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评优工作小组负责制定评优标准、评审流程，组织现场勘查，进行评分和结果汇总等工作，确保评优工作的顺利进行。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职责明确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评优工作小组成立及职责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根据景观设计的创新性、实用性、美观性、生态性等多方面因素，制定科学合理的评优标准。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明确评优工作的流程，包括申报、资格审查、现场勘查、评分、结果公示等环节，确保评优工作的公开透明和规范性。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评优标准与流程制定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评优标准制定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参与人员广泛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评优工作吸引了众多景观设计机构、设计师、相关单位等积极参与，形成了良好的竞争氛围。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配合密切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各参与单位在评优过程中积极配合，提供必要的资料和支持，确保评优工作的顺利进行。同时，评优工作小组也与各参与单位保持密切沟通，及时解答疑问，确保评选的公正性和客观性。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参与人员及配合情况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景观设计作品收集与筛选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08" r="15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本次景观设计评优工作共收到来自全国各地的作品共计500余件，作品来源广泛，包括设计公司、高校、自由设计师等多个渠道。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作品来源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经过初步筛选，共有300件作品符合参评要求，进入下一阶段的评选。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数量统计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作品来源及数量统计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筛选原则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在作品筛选过程中，我们遵循创新性、实用性、美观性、环保性等原则，确保入选作品具有较高的设计水平和实际应用价值。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方法介绍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采用专家评审和公众投票相结合的方式，对作品进行综合评价。专家评审团由业内知名设计师、学者和行业专家组成，对作品进行专业评审和打分；公众投票则通过线上平台进行，让更多人参与到评选过程中。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筛选原则及方法介绍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入选作品名单公布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公布方式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经过专家评审和公众投票，最终评选出50件优秀景观设计作品，并通过官方网站、社交媒体等途径公布入选作品名单。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对入选作品进行宣传推广，提高作品知名度和影响力，同时鼓励更多人关注和参与到景观设计行业中来。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https://d.book118.com/788073116025006033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2024-09-11T01:28:01.478</cp:lastPrinted>
  <dcterms:created xsi:type="dcterms:W3CDTF">2024-09-10T17:28:01Z</dcterms:created>
  <dcterms:modified xsi:type="dcterms:W3CDTF">2024-09-10T17:28:03Z</dcterms:modified>
</cp:coreProperties>
</file>