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F013A9-4D09-4BA7-A26E-D72928D0B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A639B5-1269-4FCD-A2A9-ED6106E85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DF75FE-C781-4967-9990-06DAF2102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A63D86-4C56-4DCF-A045-9FCE4023D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2A73B3-7B2E-45ED-8D47-F842548AD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35CED0-3850-41E3-8E01-CD01C0820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1F1E97-586A-4864-A2D0-9CB1FCD967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EC099C-DEE8-4942-97A3-E08345F8C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EBB4AD-DBBF-4A64-943F-C4183A5389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313E7F-F700-4B33-8CB6-A224DD3F8A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85543D-8DD2-4348-86DC-F432122D9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7402003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劳动关系的存在是劳动法产生的前提\n## 1.劳动关系的定义与性质\n### 1.1劳动关系的定义及其构成要素\n### 1.2劳动关系的种类及其特点\n### 1.3劳动关系与劳动合同的关系\n## 2.劳动法的发展历程\n### 2.1劳动法的历史背景及其发展\n### 2.2劳动法的立法目的及其意义\n### 2.3劳动法的发展趋势及其影响\n## 3.劳动关系的法律调整\n### 3.1劳动法的适用范围及其调整对象\n### 3.2劳动法的法律原则及其规定\n### 3.3劳动法的法律责任及其追究\n## 4.劳动关系的争议解决\n### 4.1劳动争议的种类及其解决途径\n### 4.2劳动争议的调解及其仲裁\n### 4.3劳动争议的诉讼及其执行\n## 5.劳动关系的保护与和谐\n### 5.1劳动关系的保护及其措施\n### 5.2劳动关系的和谐及其实现\n### 5.3劳动关系的稳定及其意义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500"/>
              <a:t>劳动关系的存在是劳动法产生的前提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1614571" y="6098501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劳动关系的定义与性质</a:t>
            </a:r>
            <a:endParaRPr/>
          </a:p>
        </p:txBody>
      </p:sp>
      <p:sp>
        <p:nvSpPr>
          <p:cNvPr id="123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63" name="组合 162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64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6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劳动关系是指劳动者与用人单位之间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6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权利义务关系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为基础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涉及到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劳动报酬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工作时间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劳动条件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等方面</a:t>
                </a:r>
                <a:endParaRPr/>
              </a:p>
            </p:txBody>
          </p:sp>
          <p:sp>
            <p:nvSpPr>
              <p:cNvPr id="167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68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6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劳动关系的构成要素包括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：劳动者和用人单位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内容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：权利和义务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：劳动行为及其结果</a:t>
                </a:r>
                <a:endParaRPr/>
              </a:p>
            </p:txBody>
          </p:sp>
          <p:sp>
            <p:nvSpPr>
              <p:cNvPr id="171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2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17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劳动关系的类型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劳动合同关系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：双方签订书面劳动合同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事实劳动关系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：未签订书面劳动合同，但存在实际劳动关系</a:t>
                </a:r>
                <a:endParaRPr/>
              </a:p>
            </p:txBody>
          </p:sp>
          <p:sp>
            <p:nvSpPr>
              <p:cNvPr id="175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劳动关系的定义及其构成要素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8" name="组合 17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79" name="组合 178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劳动合同关系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双方当事人自愿订立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权利义务明确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受到法律保护</a:t>
                </a:r>
                <a:endParaRPr/>
              </a:p>
            </p:txBody>
          </p:sp>
          <p:pic>
            <p:nvPicPr>
              <p:cNvPr id="18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4" name="组合 183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事实劳动关系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双方当事人未订立书面劳动合同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权利义务不明确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法律保护程度较低</a:t>
                </a:r>
                <a:endParaRPr/>
              </a:p>
            </p:txBody>
          </p:sp>
          <p:pic>
            <p:nvPicPr>
              <p:cNvPr id="18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9" name="组合 188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劳动关系的特点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主体地位不平等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：劳动者与用人单位之间存在管理和被管理的关系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权利义务不对等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：劳动者承担较大的劳动义务，用人单位享有较大的权利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人身属性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：劳动关系涉及到劳动者的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人身自由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人格尊严</a:t>
                </a:r>
                <a:endParaRPr/>
              </a:p>
            </p:txBody>
          </p:sp>
          <p:pic>
            <p:nvPicPr>
              <p:cNvPr id="19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劳动关系的种类及其特点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劳动关系与劳动合同的关系</a:t>
                </a:r>
                <a:endParaRPr/>
              </a:p>
            </p:txBody>
          </p:sp>
          <p:sp>
            <p:nvSpPr>
              <p:cNvPr id="19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劳动合同是劳动关系的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表现形式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劳动关系是劳动合同的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实质内容</a:t>
                </a:r>
                <a:endParaRPr/>
              </a:p>
            </p:txBody>
          </p:sp>
        </p:grpSp>
        <p:grpSp>
          <p:nvGrpSpPr>
            <p:cNvPr id="20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0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劳动合同的作用</a:t>
                </a:r>
                <a:endParaRPr/>
              </a:p>
            </p:txBody>
          </p:sp>
          <p:sp>
            <p:nvSpPr>
              <p:cNvPr id="20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明确双方当事人的权利义务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保护劳动者的合法权益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维护劳动关系的稳定</a:t>
                </a:r>
                <a:endParaRPr/>
              </a:p>
            </p:txBody>
          </p:sp>
        </p:grpSp>
        <p:grpSp>
          <p:nvGrpSpPr>
            <p:cNvPr id="20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0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劳动合同的签订</a:t>
                </a:r>
                <a:endParaRPr/>
              </a:p>
            </p:txBody>
          </p:sp>
          <p:sp>
            <p:nvSpPr>
              <p:cNvPr id="20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平等自愿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协商一致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包含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劳动合同期限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工作内容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劳动报酬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等条款</a:t>
                </a:r>
                <a:endParaRPr/>
              </a:p>
            </p:txBody>
          </p:sp>
        </p:grpSp>
      </p:grpSp>
      <p:pic>
        <p:nvPicPr>
          <p:cNvPr id="20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劳动关系与劳动合同的关系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1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劳动法的发展历程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16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17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1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19世纪末至20世纪初</a:t>
                </a:r>
                <a:endParaRPr/>
              </a:p>
            </p:txBody>
          </p:sp>
          <p:sp>
            <p:nvSpPr>
              <p:cNvPr id="21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工业革命导致劳动力市场的出现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劳动者与用人单位之间的矛盾和冲突日益尖锐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国家开始制定劳动法以调整劳动关系</a:t>
                </a:r>
                <a:endParaRPr/>
              </a:p>
            </p:txBody>
          </p:sp>
        </p:grpSp>
        <p:grpSp>
          <p:nvGrpSpPr>
            <p:cNvPr id="220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2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20世纪中期</a:t>
                </a:r>
                <a:endParaRPr/>
              </a:p>
            </p:txBody>
          </p:sp>
          <p:sp>
            <p:nvSpPr>
              <p:cNvPr id="22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第二次世界大战后，劳动法在世界范围内得到迅速发展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各国纷纷制定和完善劳动法，保护劳动者的合法权益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国际劳工组织成立，推动国际劳动法的制定和实施</a:t>
                </a:r>
                <a:endParaRPr/>
              </a:p>
            </p:txBody>
          </p:sp>
        </p:grpSp>
        <p:grpSp>
          <p:nvGrpSpPr>
            <p:cNvPr id="223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2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20世纪末至21世纪初</a:t>
                </a:r>
                <a:endParaRPr/>
              </a:p>
            </p:txBody>
          </p:sp>
          <p:sp>
            <p:nvSpPr>
              <p:cNvPr id="22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经济全球化导致劳动力市场的竞争加剧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各国政府进一步改革劳动法，以适应经济发展的需要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劳动法的发展趋势更加注重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灵活性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包容性</a:t>
                </a:r>
                <a:endParaRPr/>
              </a:p>
            </p:txBody>
          </p:sp>
        </p:grpSp>
      </p:grp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劳动法的历史背景及其发展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劳动法的立法目的</a:t>
                </a:r>
                <a:endParaRPr/>
              </a:p>
            </p:txBody>
          </p:sp>
          <p:sp>
            <p:nvSpPr>
              <p:cNvPr id="2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保护劳动者的合法权益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调整劳动关系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维护劳动市场的秩序</a:t>
                </a:r>
                <a:endParaRPr/>
              </a:p>
            </p:txBody>
          </p:sp>
          <p:sp>
            <p:nvSpPr>
              <p:cNvPr id="2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劳动法的重要意义</a:t>
                </a:r>
                <a:endParaRPr/>
              </a:p>
            </p:txBody>
          </p:sp>
          <p:sp>
            <p:nvSpPr>
              <p:cNvPr id="2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保障劳动者的基本权益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促进劳动关系的和谐稳定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推动社会经济的持续发展</a:t>
                </a:r>
                <a:endParaRPr/>
              </a:p>
            </p:txBody>
          </p:sp>
          <p:sp>
            <p:nvSpPr>
              <p:cNvPr id="2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劳动法的立法目的及其意义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劳动法的发展趋势及其影响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7" name="组合 24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8" name="组合 247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劳动法的发展趋势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更加注重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灵活性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包容性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弱势群体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经济全球化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技术进步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的挑战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3" name="组合 252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劳动法的发展对劳动关系的影响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提高劳动者的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劳动条件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待遇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促进劳动关系的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平等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为经济发展提供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人力资源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劳动关系的法律调整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劳动法的适用范围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各类企业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个体工商户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各类劳动者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劳动法的调整对象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劳动争议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劳动监察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劳动法的适用范围及其调整对象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https://d.book118.com/788074020031006040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劳动关系的存在是劳动法产生的前提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2024-09-18T11:22:54.805</cp:lastPrinted>
  <dcterms:created xsi:type="dcterms:W3CDTF">2024-09-18T03:22:54Z</dcterms:created>
  <dcterms:modified xsi:type="dcterms:W3CDTF">2024-09-18T03:22:56Z</dcterms:modified>
</cp:coreProperties>
</file>