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EC778-F4FD-44FF-8726-3C2FF379A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1BB95-3DDC-434F-BFDA-95F38E16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3B87-C49F-4A77-B70D-04763F443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BC099-E1C0-4180-9D0A-300B85CE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3A9984-C0BA-4D6B-ABF4-2BBD7812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6ED73-481B-4D0A-9190-EDD22DA9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8286A-F305-422E-A921-D00B827E0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B3B5C-2F37-4331-9B30-57B0BD5E3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88AED-BE8E-470F-9605-98F4E179F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0731E-CA31-4F13-9FEA-583AA55D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EEE3B-6712-490A-BFE9-22ED4ABEB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5015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松下与索尼的商战实录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本书旨在深入剖析松下与索尼两家公司在消费电子领域的竞争关系，探讨它们的市场策略、产品创新以及品牌塑造等方面的异同。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分析松下与索尼的竞争关系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通过挖掘松下与索尼商战背后的故事，本书希望向读者展示一个真实、生动的商业世界，揭示企业竞争背后的种种内幕。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揭示商战背后的故事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松下的历史和发展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公司自1918年成立以来，逐渐发展成为一家全球知名的综合性电子技术企业。本书将介绍松下在创始人松下幸之助的领导下，如何凭借独特的经营理念和不断的技术创新，在消费电子领域取得举世瞩目的成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索尼的历史和发展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尼公司自1946年创立以来，一直致力于通过技术和创新为人们带来更好的生活体验。本书将详细阐述索尼在创始人井深大和盛田昭夫的带领下，如何以颠覆性的产品和营销策略，在竞争激烈的消费电子市场中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松下与索尼的历史和发展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松下和索尼在多个领域展开激烈竞争，包括电视、音响、摄像机等。两家公司不断推出新产品和技术，试图抢占市场份额。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为了扩大市场份额，松下和索尼都采用了多元化的营销策略，包括广告宣传、促销活动、渠道拓展等。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两家公司都与多家企业建立了合作关系，共同开发新技术和产品，以加强在市场上的竞争力。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市场份额争夺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产品创新竞争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技术研发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松下和索尼都注重技术研发，不断推出具有创新性的产品。两家公司的研发团队在多个领域进行技术竞争。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为了在市场上脱颖而出，松下和索尼都致力于产品的差异化。它们通过独特的设计、功能和性能来吸引消费者。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两家公司都非常注重用户体验，通过不断改进产品界面、操作便捷性等方面来提升用户满意度。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松下和索尼都有明确的品牌定位，分别强调自己的专业、创新和可靠性等特点。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两家公司都采用了多种品牌传播手段，包括广告、公关、赞助等，以提高品牌知名度和美誉度。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松下和索尼都注重提升品牌价值，通过优质的产品和服务来赢得消费者的信任和忠诚。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松下注重品牌形象塑造，通过广告、公关等手段提升品牌知名度和美誉度，树立高品质、高科技的品牌形象。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松下积极拓展销售渠道，包括线上和线下渠道，以覆盖更广泛的消费者群体。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松下通过多元化战略，在多个领域推出创新产品，如家电、数码产品等，以满足不同消费者的需求。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索尼通过精准定位，将目标消费者锁定为追求高品质、高性能产品的消费者，推出高端、专业的产品。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索尼注重产品创新，不断推出具有颠覆性、引领行业潮流的产品，如Walkman、PlayStation等。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索尼通过体验式营销，让消费者在购买前能够充分体验产品的功能和性能，提高购买意愿。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体验式营销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索尼的营销策略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通过品牌知名度的变化来评估营销策略的效果，如果品牌知名度提高，则说明营销策略有助于提升品牌形象。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通过市场份额的变化来评估营销策略的效果，如果市场份额增加，则说明营销策略有效。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通过销售业绩的变化来评估营销策略的效果，如果销售业绩提升，则说明营销策略成功。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松下电器的技术创新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在电视机、音响、录像机等领域取得重要突破，如推出全球首台家用录像机。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松下在电池技术方面的创新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成功研发锂离子电池，推动电池技术的革新。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松下幸之助的创新理念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强调技术立国，注重研发，以技术推动产品创新。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松下的技术创新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https://d.book118.com/788075015073006031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2024-09-08T13:03:22.752</cp:lastPrinted>
  <dcterms:created xsi:type="dcterms:W3CDTF">2024-09-08T05:03:22Z</dcterms:created>
  <dcterms:modified xsi:type="dcterms:W3CDTF">2024-09-08T05:03:24Z</dcterms:modified>
</cp:coreProperties>
</file>