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95651B-502D-4E67-B13C-9543D149F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B8A76-18F6-492A-9A1E-1B6D2113B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674411-343B-45A2-8351-ED46F3B18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45BC4A-2ADE-4C7C-AFF9-4B40A29A0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4AFBEB-97CB-4CE7-916B-D7E66A655C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A073C8-FEC4-4BB0-98D8-EA3C749227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C04F1F-97B7-4F85-AC6C-BA6B8063D8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FA5B30-B940-477A-9B5D-1992F1F1D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AA03D-25EB-4869-8A35-B5ECAC3D4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0034E-CA53-4DC4-9EFE-828674BF7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2A559-8F58-41D7-A50F-49B68C7E7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76000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2024-01-26</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古代散文的思想内涵与表现手法总结研究讲座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古代散文概述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古代散文的思想内涵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古代散文的表现手法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古代散文的艺术成就</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古代散文研究现状及展望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古代散文概述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古代散文定义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古代散文是指不押韵、不重排偶的散体文章，包括经传史书、诸子百家、诗文评、序跋、碑志、刻石、寓言、笔记、游记、杂说等各类文体。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古代散文特点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古代散文具有语言精炼、意境深远、情感真挚、思想深邃等特点。其语言既具有生动性，又富有抒情性，能够通过形象的描绘和情感的抒发，使读者产生共鸣。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6315" b="6315"/>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古代散文的发展经历了先秦、两汉、魏晋南北朝、唐宋元明清等各个时期，每个时期都有其独特的文学风貌和代表作品。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古代散文的流派众多，包括儒家经典散文、道家哲理散文、法家论辩散文、纵横家游说散文、楚辞汉赋体散文、魏晋风骨散文、唐宋古文运动散文等。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主要流派</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发展历程及流派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《赤壁赋》</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赤壁赋是唐宋古文运动的代表作品之一。它通过对赤壁之战的描绘和对历史人物的评价，表达了作者对历史变迁和人生价值的深刻思考。</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《左传》</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左传是中国古代一部叙事完备的编年史，也是先秦散文著作的代表。它以年代为经，以具体史实为纬，用生动形象的笔触描绘了春秋时期的历史画卷。</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《庄子》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庄子一书是道家哲理散文的典范之作。其文章汪洋恣肆，想象奇特丰富，语言生动优美，通过寓言故事和形象的比喻阐述道家思想。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《史记》</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史记是中国古代史学的巅峰之作，也是古代散文的杰作。它以人物为中心，通过生动的历史细节和精彩的文笔，展现了丰富多彩的历史画卷。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代表作品欣赏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古代散文的思想内涵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儒家思想影响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仁爱观念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儒家思想强调仁爱，这种观念在古代散文中表现为对人类的关爱和对社会的责任感。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中庸之道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中庸之道是儒家思想的核心，主张追求平衡和谐，这种思想在古代散文中表现为对事物的客观分析和对中和之美的追求。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礼制观念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儒家思想重视礼制，认为礼是维护社会秩序的重要手段，这种观念在古代散文中表现为对礼仪规范的强调和对社会等级制度的维护。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无为而治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无为而治是道家思想的核心，主张不要过度干预，让事物自然发展，这种思想在古代散文中表现为对政治斗争的厌倦和对自由生活的向往。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自然观念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道家思想强调自然，主张顺应自然规律，这种观念在古代散文中表现为对大自然的热爱和对自然美的追求。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超越精神</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道家思想追求超越现实的精神自由，这种观念在古代散文中表现为对仙境、神人的描绘和对精神解脱的追求。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道家思想体现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佛家思想强调因果关系，认为一切事物都有因果联系，这种观念在古代散文中表现为对命运的无奈和对来生的期许。</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因果观念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佛家思想追求空灵境界，主张超脱世俗纷扰，这种思想在古代散文中表现为对幽静之美的赞美和对禅意境界的向往。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空灵境界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佛家思想强调慈悲精神，主张普度众生，这种观念在古代散文中表现为对弱者的同情和对社会不公的批判。</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慈悲精神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佛家思想渗透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法家思想强调法治和变革，主张以法治国和与时俱进，这种观念在古代散文中表现为对时局的关切和对政治改革的呼吁。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法家思想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兵家思想重视战争和谋略，认为战争是解决问题的重要手段，这种观念在古代散文中表现为对战争的描写和对战略战术的分析。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兵家思想</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阴阳五行是古代哲学中的重要观念，认为万物皆由阴阳五行构成，这种观念在古代散文中表现为对宇宙万物的探索和思考。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阴阳五行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其他思想观念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古代散文的表现手法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顺叙法</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倒叙法</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插叙法</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补叙法</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叙事技巧与策略</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按照事件发展的时间先后顺序进行叙述，使文章条理清晰，脉络分明。</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把事件的结局或某个最重要、最突出的片段提到文章的前边，然后再从事件的开头按事情先后发展顺序进行叙述，使文章结构富于变化，避免平铺直叙。</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在叙述中心事件的过程中，为了帮助展开情节或刻画人物，暂时中断叙述的线索，插入一段与主要情节相关的回忆或故事的叙述方法。</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对前面所叙述的事件进行补充交代，使情节更加完整，人物形象更加丰满。</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https://d.book118.com/788076000057006032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2024-09-09T22:32:51.206</cp:lastPrinted>
  <dcterms:created xsi:type="dcterms:W3CDTF">2024-09-09T14:32:51Z</dcterms:created>
  <dcterms:modified xsi:type="dcterms:W3CDTF">2024-09-09T14:32:53Z</dcterms:modified>
</cp:coreProperties>
</file>