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EF0AC-E6E1-460C-9F27-639DCA4D4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93E51-C20A-47DD-BA02-F904FDBF1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1F4E4-BD6F-430A-8176-B41681940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487D2-6384-47B0-90F6-BF01C191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C62F6-C233-46D0-BF34-B4C5EF9D5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CFF1E-5701-4AE5-BB9D-72A583127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9E094-EA7C-4B7E-837D-9B2A9547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DE7BA-AED7-4753-9A39-CEBBCB269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63E7E-43B7-41ED-A2C3-D065E117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1D30E-5ED6-49DD-B80C-BE2888F4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4467E-0FED-4DC9-8E18-27DAD2663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7600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用户体验与产品设计培育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用户研究方法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产品设计原则与技巧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用户体验评估与优化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创新思维在产品设计中应用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用户体验（User Experience，简称UX/UE）是指用户在使用产品或服务过程中所产生的主观感受，涉及视觉、听觉、触觉等多个方面。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随着互联网和移动设备的普及，用户体验逐渐受到重视。从最初的界面设计、交互设计，到现在的用户体验设计、服务设计等，用户体验已成为产品设计不可或缺的一部分。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良好的用户体验可以增加用户对产品的好感度和忠诚度，从而提高产品的市场竞争力。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用户体验的好坏直接影响用户的购买决策。优质的产品体验可以激发用户的购买欲望，促进产品销售。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通过关注用户体验，可以在产品设计初期发现并解决潜在问题，避免在后期开发过程中出现重大修改，从而降低开发成本。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降低开发成本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产品设计的最终目的是为用户提供优质的产品体验。因此，用户体验应成为产品设计的核心考虑因素。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用户体验是产品设计的核心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在产品设计的各个阶段，都需要关注用户体验。从用户需求分析、功能设计、界面设计到最终的产品测试，都需要以用户体验为出发点进行决策。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用户体验影响产品设计决策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通过不断优化产品设计，可以提升用户在使用产品过程中的整体感受，从而创造更加愉悦、便捷的用户体验。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产品设计提升用户体验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用户体验与产品设计关系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选择合适的调研方法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根据调研目的和问题，选择合适的调研方法，如问卷调查、访谈、观察等。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确定样本量和受众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根据调研目的和问题，确定合适的样本量和受众，以确保调研结果的代表性和可靠性。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设计调研问卷或问题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针对所选的调研方法，设计相应的问卷或问题，以便收集所需的信息。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调研目的明确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在开始调研之前，需要明确调研的目的和问题，以便更好地指导整个调研过程。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用户调研技巧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10" r="173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通过调研或其他方式收集所需的数据，包括定量数据和定性数据。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数据清洗和整理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对收集到的数据进行清洗和整理，以便更好地进行分析和挖掘。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根据数据类型和研究目的，选择合适的数据分析方法，如描述性统计、因子分析、聚类分析等。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通过图表等方式将数据呈现出来，以便更好地理解和解释分析结果。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通过分析和挖掘用户数据，构建用户画像，包括用户的基本信息、行为特征、心理特征等。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将用户画像应用于产品设计和营销策划中，以便更好地满足用户需求和提高产品竞争力。例如，可以根据用户画像设计个性化的产品功能和界面，或者制定针对性的营销策略和推广活动。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产品设计原则与技巧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在产品设计过程中及完成后，通过用户测试收集反馈，不断优化产品。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深入了解目标用户的需求、习惯和心理，以用户为中心进行产品设计。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关注用户在使用产品过程中的整体感受，包括视觉、操作、信息呈现等方面。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以用户为中心设计理念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保持界面简洁，避免过多的视觉元素，突出核心功能。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保持界面风格、色彩、图标等设计元素的一致性，提高用户对产品的辨识度。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确保文字、图片等信息的可读性，提供清晰的视觉层次和布局。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可读性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适应不同设备和屏幕尺寸，提供良好的跨平台用户体验。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界面设计原则及规范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https://d.book118.com/788076001035006025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2024-09-01T19:36:03.507</cp:lastPrinted>
  <dcterms:created xsi:type="dcterms:W3CDTF">2024-09-01T11:36:03Z</dcterms:created>
  <dcterms:modified xsi:type="dcterms:W3CDTF">2024-09-01T11:36:05Z</dcterms:modified>
</cp:coreProperties>
</file>