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CCD69-A25D-4468-8170-3E0EA76E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B067-E02A-4EDA-825E-60D701FD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AF6E-5ADC-4763-B7A2-FD78CF17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D3A16-00A2-4D4F-B8CF-84E1EB49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A0082-ADA2-4C2F-829C-46E601DA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45E39-62C7-4605-AE93-EA8AABC4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5A332-3625-46DA-BF46-4A236BF6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EC94D-80F2-4134-9976-89394340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1DF8B-E927-42A6-A232-C962ABA8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DBC8C-27C3-41C7-8B6D-06A08A55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E2752-A558-4278-B684-55B35449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1062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包装年终总结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公司包装业务概况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包装产品与技术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客户与市场分析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财务与投资分析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93" b="2039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07" b="1820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古代包装时期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随着人类文明的发展，包装材料和形式逐渐丰富，如竹、木、陶瓷、布等。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近代包装时期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工业革命后，包装材料和技术的进步，推动了包装工业的发展。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现代包装时期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随着科技的不断进步，包装材料和技术的不断创新，包装行业逐渐成为一个独立的产业。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07" b="2040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未来包装行业将朝着智能化、个性化、环保化等方向发展，如智能包装、定制化包装等。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包装行业已经成为一个全球性的产业，涉及多个领域，如食品、医药、日用品等。随着环保意识的提高，绿色包装、可回收包装等概念逐渐受到重视。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保护商品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包装能够保护商品在运输和存储过程中的安全，防止损坏和污染。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包装设计的美观性和创意性能够吸引消费者，提高商品的销售量。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包装作为商品的重要组成部分，能够体现品牌形象和价值，提升品牌知名度和美誉度。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包装行业的发展能够带动相关产业的发展，如印刷、机械制造、化工等，对经济发展具有重要意义。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包装行业的重要性和意义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公司包装业务概况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01" b="450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公司成立初期，包装业务规模较小，主要集中在简单的包装材料生产和销售。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随着公司规模的扩大和市场需求增长，公司逐步拓展包装业务领域，开始涉及中高端包装产品的研发和生产。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经过多年的发展，公司包装业务已经具备了较强的实力和品牌影响力，成为行业内知名企业。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公司包装业务的发展历程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公司包装业务年销售额达到数亿元，产品线涵盖了多个领域，如食品、化妆品、电子产品等。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公司不断加大研发投入，引进先进的生产技术和设备，提高产品质量和附加值。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公司积极开拓国内外市场，与多家知名企业建立了长期合作关系，品牌影响力不断提升。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公司包装业务的现状与成果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随着环保意识的提高和消费者对包装品质要求的提升，公司需要不断改进生产工艺，提高产品质量和环保性能。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随着电商和物流行业的快速发展，包装市场需求不断增长，公司可以抓住机遇，加大产品创新和市场拓展力度。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公司包装业务的挑战与机遇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包装产品与技术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纸包装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塑料袋、塑料瓶、塑料盒等，防水、防潮、轻便，但不易降解，对环境造成污染。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金属罐、金属瓶等，密封性好、阻隔性强、能承受高压，但成本较高。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纸盒、纸袋、纸杯等，具有环保、成本低、可回收等优点，但强度和防水性较差。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木质包装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木盒、木箱等，外观美观、质感好，但易受潮、易损坏。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包装产品的种类与特点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真空包装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通过去除空气，延长食品保质期，保持食品新鲜度。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防震包装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利用泡沫塑料等材料减缓产品在运输过程中的震动，保护产品免受损坏。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智能包装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利用RFID、温度敏感色等科技，实现产品追溯、温度控制等功能。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可降解包装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使用可降解材料制作包装，减少对环境的污染。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包装技术的创新与应用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随着环保意识的提高，可降解、可回收的包装材料将越来越受到青睐。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智能包装将逐渐普及，实现产品信息的可视化、可追溯化。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满足消费者对个性化产品的需求，实现包装的定制化生产。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高效化生产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提高包装生产效率，降低成本，提升企业竞争力。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包装产品与技术的发展趋势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客户与市场分析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https://d.book118.com/788101062011006042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2024-09-21T01:02:34.213</cp:lastPrinted>
  <dcterms:created xsi:type="dcterms:W3CDTF">2024-09-20T17:02:34Z</dcterms:created>
  <dcterms:modified xsi:type="dcterms:W3CDTF">2024-09-20T17:02:36Z</dcterms:modified>
</cp:coreProperties>
</file>