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B58597-3529-48AB-AB78-62494734AA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4245A1-306F-4C86-BDDD-E39C65D00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358FEF-9B9D-4A6D-9460-159C3369F5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B82183-6A85-4705-8F89-4EB4106973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4B6B4B-8D13-4E96-9C83-8A05722D6A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A1F5FC-0FB7-425A-81CA-437C380F6B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262642-BD5A-4356-ACC0-6F1E293AEF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3A6BC2-B8C1-45F0-8257-75C440D194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F12E6D-627B-42C1-867A-434D625EAC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19E822-5C05-421C-A27D-5BA45A4832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AB11DD-193E-4759-B9FF-4E23C384F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4.jpeg" /><Relationship Id="rId4" Type="http://schemas.openxmlformats.org/officeDocument/2006/relationships/image" Target="../media/image25.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101105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农村产权流转员工培训推动农村产权改革的重要角色</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2024-01-15</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农村产权流转背景与意义</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农村产权流转基础知识培训</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土地流转实务操作技能提升</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农房交易与宅基地管理策略探讨</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集体经营性建设用地入市路径研究</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农业金融服务创新与支持措施</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总结回顾与未来展望</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农村产权流转背景与意义</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848" r="2584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近年来，国家出台了一系列农村产权改革政策，旨在推动农村产权流转，优化资源配置，促进农村经济发展。</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政策背景</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通过改革，明确产权归属，保障农民权益，促进农村产权流转市场的形成和发展，实现农村资源的优化配置和高效利用。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政策目标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农村产权改革政策解读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9798" b="979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目前，农村产权流转市场尚处于初级阶段，市场规模较小，交易品种单一，流转程序不够规范。</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随着政策的逐步推进和市场机制的不断完善，农村产权流转市场将呈现出规模化、专业化、规范化的发展趋势。</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农村产权流转市场现状及趋势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市场现状</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460" b="24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460" b="246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员工培训在推动改革中的作用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提升员工素质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通过培训，使员工掌握农村产权改革的相关政策和业务知识，提高员工的业务水平和综合素质。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推动政策落实</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员工是政策执行的重要力量，通过培训可以增强员工对政策的理解和执行力，推动政策在基层的有效落实。</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促进市场规范发展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员工参与农村产权流转市场的建设和监管，通过培训可以提高员工的监管能力和服务意识，促进市场的规范有序发展。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农村产权流转基础知识培训</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农村产权概念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农村产权是指农村集体经济组织或街道办事处经济组织拥有或实际控制的，能以货币计量并纳入核算的资产的所有权、经营权、使用权、收益权和处置权。</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农村产权种类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主要包括农村土地承包经营权、农村集体经济组织“四荒地”使用权、农村集体林地使用权和林木所有权、农村集体建设用地使用权、农村房屋所有权、农村闲置农房使用权、农村集体经济组织股权，以及农业生产设施设备、小型水利设施使用权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农村产权特点</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具有地域性、排他性、可分割性、可交易性等特点。</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农村产权概念、种类及特点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农村产权流转程序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包括信息发布、交易申请、受理审核、组织交易、成交签约、结算交割、交易鉴证等步骤。</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农村产权流转方式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主要包括转让、出租、入股、抵押等方式。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注意事项</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在流转过程中，要遵循法律法规和政策规定，确保流转的合法性和规范性；同时，要保障农民的合法权益，确保流转的公平性和合理性。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375" r="143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792" r="13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000" r="15000"/>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农村产权流转方式及程序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法律法规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《中华人民共和国土地管理法》、《中华人民共和国农村土地承包法》、《中华人民共和国物权法》等。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政策依据</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中央一号文件关于农村产权制度改革的政策精神，以及地方政府出台的相关实施细则和指导意见。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遵守原则</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在进行农村产权流转时，必须严格遵守国家法律法规和政策规定，确保流转行为的合法性和规范性。同时，要关注政策动态，及时调整工作策略和方向。</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法律法规与政策依据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土地流转实务操作技能提升</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熟悉国家和地方土地流转政策，确保流转行为合法合规。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了解政策法规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评估土地价值</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沟通协调能力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083" b="140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掌握土地评估方法，对流转土地进行合理估价，确保双方利益。</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与流转双方进行有效沟通，明确流转意愿和条件，促进顺利流转。</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土地流转前期准备工作</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掌握土地流转合同的基本要素，制定详细、明确的合同条款。</a:t>
            </a:r>
          </a:p>
        </p:txBody>
      </p:sp>
      <p:pic>
        <p:nvPicPr>
          <p:cNvPr id="4" name="Picture 4"/>
          <p:cNvPicPr>
            <a:picLocks noChangeAspect="1"/>
          </p:cNvPicPr>
          <p:nvPr/>
        </p:nvPicPr>
        <p:blipFill>
          <a:blip r:embed="rId2"/>
          <a:srcRect t="12500" b="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合同条款制定</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监督流转双方按照合同约定履行义务，确保流转顺利进行。</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合同履行监督</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及时处理合同变更事宜，保障流转双方权益。</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合同变更处理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土地流转合同签订与执行</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掌握纠纷调解方法和技巧，及时化解流转过程中的矛盾和纠纷。</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纠纷调解技巧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熟悉相关法律法规，为流转双方提供法律咨询和援助。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法律知识运用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0875" r="10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通过案例分析，总结经验教训，提高处理土地流转纠纷的能力。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案例分析学习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土地流转纠纷处理机制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04</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农房交易与宅基地管理策略探讨</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https://d.book118.com/788101105007006036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2024-09-15T03:57:21.412</cp:lastPrinted>
  <dcterms:created xsi:type="dcterms:W3CDTF">2024-09-14T19:57:21Z</dcterms:created>
  <dcterms:modified xsi:type="dcterms:W3CDTF">2024-09-14T19:57:23Z</dcterms:modified>
</cp:coreProperties>
</file>