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326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300806-1233-4914-B119-ED1F027F3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5550F-C8EB-4921-9EC3-F6F3F92EA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5A5660-4FA1-49C4-8BE5-93D0A2F49A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0CED1D-AB87-4A06-8F1C-39481D4FD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A751D4-CFBD-40D1-A537-33AC1BA51F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06E034-2945-4B31-9957-245B48576C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E460CC-52E8-4B98-A31C-BE3AC9E24A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93D92A-37E7-4537-B27D-0BC834B10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83E692-B290-41A7-AFE0-54FA81A6A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4C242-4BB5-4D59-80C6-73D7BB644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FDD62-9BDF-4A36-8DB1-3AC81C66C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01116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1107058"/>
            <a:ext cx="12229663" cy="5732654"/>
          </a:xfrm>
          <a:prstGeom prst="rect">
            <a:avLst/>
          </a:prstGeom>
        </p:spPr>
      </p:pic>
      <p:sp>
        <p:nvSpPr>
          <p:cNvPr id="3" name="AutoShape 3"/>
          <p:cNvSpPr/>
          <p:nvPr/>
        </p:nvSpPr>
        <p:spPr>
          <a:xfrm>
            <a:off x="1542747" y="1226293"/>
            <a:ext cx="9106507" cy="179413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文化批判视角下的新媒体“欢场”文化</a:t>
            </a:r>
            <a:endParaRPr lang="en-US" sz="1100"/>
          </a:p>
        </p:txBody>
      </p:sp>
      <p:grpSp>
        <p:nvGrpSpPr>
          <p:cNvPr id="4" name="Group 4"/>
          <p:cNvGrpSpPr/>
          <p:nvPr/>
        </p:nvGrpSpPr>
        <p:grpSpPr>
          <a:xfrm>
            <a:off x="3788566" y="3540703"/>
            <a:ext cx="4652531" cy="489827"/>
            <a:chOff x="3788566" y="3540703"/>
            <a:chExt cx="4652531" cy="489827"/>
          </a:xfrm>
        </p:grpSpPr>
        <p:sp>
          <p:nvSpPr>
            <p:cNvPr id="5" name="AutoShape 5"/>
            <p:cNvSpPr/>
            <p:nvPr/>
          </p:nvSpPr>
          <p:spPr>
            <a:xfrm>
              <a:off x="3788566" y="3540703"/>
              <a:ext cx="2132362" cy="48982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rgbClr val="000000"/>
                  </a:solidFill>
                  <a:latin typeface="Microsoft Yahei"/>
                  <a:ea typeface="Microsoft Yahei"/>
                  <a:cs typeface="Microsoft Yahei"/>
                </a:rPr>
                <a:t>汇报人：文小库</a:t>
              </a:r>
              <a:endParaRPr lang="en-US" sz="1100"/>
            </a:p>
          </p:txBody>
        </p:sp>
        <p:sp>
          <p:nvSpPr>
            <p:cNvPr id="6" name="AutoShape 6"/>
            <p:cNvSpPr/>
            <p:nvPr/>
          </p:nvSpPr>
          <p:spPr>
            <a:xfrm>
              <a:off x="6308735" y="3540703"/>
              <a:ext cx="2132362" cy="48982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rgbClr val="000000"/>
                  </a:solidFill>
                  <a:latin typeface="Microsoft Yahei"/>
                  <a:ea typeface="Microsoft Yahei"/>
                  <a:cs typeface="Microsoft Yahei"/>
                </a:rPr>
                <a:t>2023-11-11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a:effectLst>
            <a:outerShdw blurRad="190500" dist="228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547" cy="3957447"/>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新媒体“欢场”文化的定义与特点</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从文化批判视角看新媒体“欢场”文化</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新媒体“欢场”文化对个人与社会的影响</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对新媒体“欢场”文化的反思与建议</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新媒体的普及和发展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随着互联网和移动通信技术的不断进步，新媒体逐渐成为人们获取信息、交流互动的主要渠道之一。新媒体的普及和发展为“欢场”文化的产生提供了重要的技术前提。</a:t>
            </a:r>
          </a:p>
        </p:txBody>
      </p:sp>
      <p:sp>
        <p:nvSpPr>
          <p:cNvPr id="7" name="AutoShape 7"/>
          <p:cNvSpPr/>
          <p:nvPr/>
        </p:nvSpPr>
        <p:spPr>
          <a:xfrm>
            <a:off x="-545608" y="2453663"/>
            <a:ext cx="3870955" cy="3870955"/>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667" b="16667"/>
          <a:stretch>
            <a:fillRect/>
          </a:stretch>
        </p:blipFill>
        <p:spPr>
          <a:xfrm>
            <a:off x="-344549" y="2654723"/>
            <a:ext cx="3468836" cy="3468836"/>
          </a:xfrm>
          <a:prstGeom prst="ellipse">
            <a:avLst/>
          </a:prstGeom>
        </p:spPr>
      </p:pic>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TextBox 29"/>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研究背景与意义</a:t>
            </a:r>
          </a:p>
        </p:txBody>
      </p:sp>
      <p:sp>
        <p:nvSpPr>
          <p:cNvPr id="30" name="AutoShape 30"/>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2" name="Connector 32"/>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33"/>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“欢场”文化的特点与影响</a:t>
            </a:r>
          </a:p>
        </p:txBody>
      </p:sp>
      <p:sp>
        <p:nvSpPr>
          <p:cNvPr id="34" name="TextBox 34"/>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欢场文化是一种以娱乐、消费、流行为主要特征的文化形态，其特点在于追求感官刺激、强调娱乐消遣、重视形象符号等。这种文化形态对现代社会的文化价值观、人们的日常生活习惯以及社会交往方式产生了深远的影响。</a:t>
            </a:r>
          </a:p>
        </p:txBody>
      </p:sp>
      <p:sp>
        <p:nvSpPr>
          <p:cNvPr id="35" name="AutoShape 35"/>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7" name="Connector 37"/>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 name="TextBox 38"/>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研究意义</a:t>
            </a:r>
          </a:p>
        </p:txBody>
      </p:sp>
      <p:sp>
        <p:nvSpPr>
          <p:cNvPr id="39" name="TextBox 39"/>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通过对新媒体“欢场”文化的深入剖析，本研究旨在揭示这种文化形态对现代社会的影响及其背后的文化逻辑，为人们更好地认识和理解当代文化现象提供理论支持和实践指导。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研究目的：本研究旨在通过对新媒体“欢场”文化的深入分析，探讨其产生的背景、特点、影响以及背后的文化逻辑，为人们更好地认识和理解这种当代文化现象提供理论支持和实践指导。</a:t>
            </a:r>
          </a:p>
          <a:p>
            <a:pPr marL="203200" lvl="0" indent="-203200">
              <a:lnSpc>
                <a:spcPct val="120000"/>
              </a:lnSpc>
              <a:buFont typeface="Arial"/>
              <a:buChar char="•"/>
            </a:pPr>
            <a:r>
              <a:rPr lang="en-US" sz="1500">
                <a:solidFill>
                  <a:schemeClr val="dk1"/>
                </a:solidFill>
                <a:latin typeface="Microsoft Yahei"/>
                <a:ea typeface="Microsoft Yahei"/>
                <a:cs typeface="Microsoft Yahei"/>
              </a:rPr>
              <a:t>研究方法：本研究将采用文献研究、案例分析和深度访谈等方法，通过对新媒体“欢场”文化的多维度分析，揭示其本质特征和影响。具体而言，本研究将收集相关文献资料，通过对文献的梳理和分析，了解“欢场”文化的产生背景、发展历程和影响等方面的研究现状；同时，本研究将选取具有代表性的案例进行深入分析，探讨“欢场”文化在不同领域的应用和实践；此外，本研究还将对相关领域的专家和从业者进行深度访谈，了解他们对“欢场”文化的看法和观点，为研究的深入开展提供更多的素材和支撑。</a:t>
            </a:r>
          </a:p>
        </p:txBody>
      </p:sp>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TextBox 23"/>
          <p:cNvSpPr txBox="1"/>
          <p:nvPr/>
        </p:nvSpPr>
        <p:spPr>
          <a:xfrm>
            <a:off x="1232051" y="93935"/>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研究目的与方法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新媒体“欢场”文化的定义与特点</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0917" b="10917"/>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新媒体“欢场”文化是指在新媒体平台上形成的一种娱乐消费文化，它以虚拟的“欢场”空间为依托，以消费主义为导向，通过各种娱乐活动和消费行为来满足人们的情感需求和社会认同。</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新媒体“欢场”文化是一种以数字技术和互联网平台为载体，以年轻人为主要受众，以娱乐、社交、消费为主要内容的文化现象。</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新媒体“欢场”文化的定义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社交化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新媒体“欢场”文化强调社交互动，通过社交媒体等平台将人们连接在一起，使人们在虚拟空间中形成各种社交关系。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娱乐化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新媒体“欢场”文化以娱乐为核心，通过各种形式的娱乐活动来吸引和满足受众的需求，如观看短视频、在线直播、社交游戏等。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消费主义导向</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新媒体“欢场”文化以消费主义为导向，鼓励人们通过消费来获取快乐和满足感，如购买虚拟商品、参与付费活动等。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7" name="Picture 17"/>
          <p:cNvPicPr>
            <a:picLocks noChangeAspect="1"/>
          </p:cNvPicPr>
          <p:nvPr/>
        </p:nvPicPr>
        <p:blipFill>
          <a:blip r:embed="rId2">
            <a:alphaModFix/>
          </a:blip>
          <a:srcRect l="6333" r="6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458" r="1345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7042" r="17042"/>
          <a:stretch>
            <a:fillRect/>
          </a:stretch>
        </p:blipFill>
        <p:spPr>
          <a:xfrm>
            <a:off x="9121094" y="1416742"/>
            <a:ext cx="1475427" cy="1475427"/>
          </a:xfrm>
          <a:prstGeom prst="ellipse">
            <a:avLst/>
          </a:prstGeom>
        </p:spPr>
      </p:pic>
      <p:grpSp>
        <p:nvGrpSpPr>
          <p:cNvPr id="20" name="Group 20"/>
          <p:cNvGrpSpPr/>
          <p:nvPr/>
        </p:nvGrpSpPr>
        <p:grpSpPr>
          <a:xfrm>
            <a:off x="454963" y="224818"/>
            <a:ext cx="515576" cy="440418"/>
            <a:chOff x="454963" y="224818"/>
            <a:chExt cx="515576" cy="440418"/>
          </a:xfrm>
        </p:grpSpPr>
        <p:sp>
          <p:nvSpPr>
            <p:cNvPr id="21" name="AutoShape 2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41" name="TextBox 4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新媒体“欢场”文化的特点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8225403" y="2117368"/>
            <a:ext cx="5168746" cy="516874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TextBox 2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新媒体“欢场”文化的作用与影响</a:t>
            </a:r>
          </a:p>
        </p:txBody>
      </p:sp>
      <p:sp>
        <p:nvSpPr>
          <p:cNvPr id="24" name="AutoShape 24"/>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TextBox 26"/>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新媒体“欢场”文化通过各种娱乐活动和消费行为来满足人们的情感需求，如快乐、放松、归属感等。</a:t>
            </a:r>
          </a:p>
        </p:txBody>
      </p:sp>
      <p:sp>
        <p:nvSpPr>
          <p:cNvPr id="27" name="AutoShape 27"/>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TextBox 28"/>
          <p:cNvSpPr txBox="1"/>
          <p:nvPr/>
        </p:nvSpPr>
        <p:spPr>
          <a:xfrm>
            <a:off x="867708"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满足情感需求</a:t>
            </a:r>
          </a:p>
        </p:txBody>
      </p:sp>
      <p:sp>
        <p:nvSpPr>
          <p:cNvPr id="29" name="AutoShape 29"/>
          <p:cNvSpPr/>
          <p:nvPr/>
        </p:nvSpPr>
        <p:spPr>
          <a:xfrm>
            <a:off x="4853788"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新媒体“欢场”文化通过社交媒体等平台将人们连接在一起，促进了人们的社交互动和交流。</a:t>
            </a:r>
          </a:p>
        </p:txBody>
      </p:sp>
      <p:sp>
        <p:nvSpPr>
          <p:cNvPr id="32" name="AutoShape 3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4665449"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促进社交互动</a:t>
            </a:r>
          </a:p>
        </p:txBody>
      </p:sp>
      <p:sp>
        <p:nvSpPr>
          <p:cNvPr id="34" name="AutoShape 3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新媒体“欢场”文化以消费主义为导向，可能会引导人们过度消费和追求物质享受，导致一些不良后果。</a:t>
            </a:r>
          </a:p>
        </p:txBody>
      </p:sp>
      <p:sp>
        <p:nvSpPr>
          <p:cNvPr id="37" name="AutoShape 3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TextBox 38"/>
          <p:cNvSpPr txBox="1"/>
          <p:nvPr/>
        </p:nvSpPr>
        <p:spPr>
          <a:xfrm>
            <a:off x="867708"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消费主义倾向</a:t>
            </a:r>
          </a:p>
        </p:txBody>
      </p:sp>
      <p:sp>
        <p:nvSpPr>
          <p:cNvPr id="39" name="AutoShape 3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TextBox 4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新媒体“欢场”文化中的娱乐活动可能会使人们沉迷其中，过度依赖虚拟世界，影响现实生活中的工作和学习。</a:t>
            </a:r>
          </a:p>
        </p:txBody>
      </p:sp>
      <p:sp>
        <p:nvSpPr>
          <p:cNvPr id="42" name="AutoShape 4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4665449"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沉迷与成瘾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从文化批判视角看新媒体“欢场”文化</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消费主义的定义</a:t>
            </a:r>
          </a:p>
        </p:txBody>
      </p:sp>
      <p:sp>
        <p:nvSpPr>
          <p:cNvPr id="12" name="TextBox 12"/>
          <p:cNvSpPr txBox="1"/>
          <p:nvPr/>
        </p:nvSpPr>
        <p:spPr>
          <a:xfrm>
            <a:off x="2272823" y="2048316"/>
            <a:ext cx="8968586"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消费主义是指以消费为主导的社会现象和思潮，即人们不断追求更多、更好、更快的消费体验和物质享受。</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新媒体欢场文化的消费主义表现</a:t>
            </a:r>
          </a:p>
        </p:txBody>
      </p:sp>
      <p:sp>
        <p:nvSpPr>
          <p:cNvPr id="14" name="TextBox 14"/>
          <p:cNvSpPr txBox="1"/>
          <p:nvPr/>
        </p:nvSpPr>
        <p:spPr>
          <a:xfrm>
            <a:off x="2272823" y="3785029"/>
            <a:ext cx="8948161"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在新媒体欢场文化中，消费主义倾向表现为对炫耀性消费、时尚消费、符号消费的追求。例如，一些社交媒体平台上充斥着各种奢侈品、高档商品以及旅游、美食等内容，激发人们的物质欲望和虚荣心。</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对消费主义倾向的批判</a:t>
            </a:r>
          </a:p>
        </p:txBody>
      </p:sp>
      <p:sp>
        <p:nvSpPr>
          <p:cNvPr id="16" name="TextBox 16"/>
          <p:cNvSpPr txBox="1"/>
          <p:nvPr/>
        </p:nvSpPr>
        <p:spPr>
          <a:xfrm>
            <a:off x="2291111" y="5543449"/>
            <a:ext cx="8911585"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消费主义倾向会导致人们对物质的过度追求，忽视精神需求和可持续发展，引发一系列社会问题如环境污染、资源浪费等。</a:t>
            </a:r>
          </a:p>
        </p:txBody>
      </p:sp>
      <p:sp>
        <p:nvSpPr>
          <p:cNvPr id="17" name="TextBox 1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新媒体“欢场”文化的消费主义倾向</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TextBox 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新媒体“欢场”文化中的价值观念变迁</a:t>
            </a:r>
          </a:p>
        </p:txBody>
      </p:sp>
      <p:sp>
        <p:nvSpPr>
          <p:cNvPr id="3" name="AutoShape 3"/>
          <p:cNvSpPr/>
          <p:nvPr/>
        </p:nvSpPr>
        <p:spPr>
          <a:xfrm>
            <a:off x="574680" y="1337640"/>
            <a:ext cx="3525078" cy="4704522"/>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4333461" y="1337640"/>
            <a:ext cx="3525078" cy="4704522"/>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8115335" y="1337640"/>
            <a:ext cx="3525078" cy="4704522"/>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solidFill>
                <a:latin typeface="Microsoft Yahei"/>
                <a:ea typeface="Microsoft Yahei"/>
                <a:cs typeface="Microsoft Yahei"/>
              </a:rPr>
              <a:t>要点三</a:t>
            </a:r>
          </a:p>
        </p:txBody>
      </p:sp>
      <p:sp>
        <p:nvSpPr>
          <p:cNvPr id="7" name="AutoShape 7"/>
          <p:cNvSpPr/>
          <p:nvPr/>
        </p:nvSpPr>
        <p:spPr>
          <a:xfrm>
            <a:off x="8115335" y="1337640"/>
            <a:ext cx="1554579" cy="5059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9358793" y="1337640"/>
            <a:ext cx="505943" cy="505943"/>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4346600" y="1337640"/>
            <a:ext cx="1554579"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5590056" y="1337640"/>
            <a:ext cx="50594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4680" y="1337640"/>
            <a:ext cx="1554579" cy="5059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1818137" y="1337640"/>
            <a:ext cx="505943" cy="505943"/>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877907" y="203670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价值观念变迁的定义</a:t>
            </a:r>
          </a:p>
        </p:txBody>
      </p:sp>
      <p:sp>
        <p:nvSpPr>
          <p:cNvPr id="14" name="TextBox 14"/>
          <p:cNvSpPr txBox="1"/>
          <p:nvPr/>
        </p:nvSpPr>
        <p:spPr>
          <a:xfrm>
            <a:off x="877907" y="3026770"/>
            <a:ext cx="2995145"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价值观念的变迁是指随着社会的发展和变化，人们对于道德、伦理、价值观等方面的认知和取向发生的改变。</a:t>
            </a:r>
          </a:p>
        </p:txBody>
      </p:sp>
      <p:sp>
        <p:nvSpPr>
          <p:cNvPr id="15" name="TextBox 15"/>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6" name="TextBox 16"/>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7" name="TextBox 17"/>
          <p:cNvSpPr txBox="1"/>
          <p:nvPr/>
        </p:nvSpPr>
        <p:spPr>
          <a:xfrm>
            <a:off x="4598427" y="203670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新媒体欢场文化中的价值观念变迁表现</a:t>
            </a:r>
          </a:p>
        </p:txBody>
      </p:sp>
      <p:sp>
        <p:nvSpPr>
          <p:cNvPr id="18" name="TextBox 18"/>
          <p:cNvSpPr txBox="1"/>
          <p:nvPr/>
        </p:nvSpPr>
        <p:spPr>
          <a:xfrm>
            <a:off x="4598427" y="3026770"/>
            <a:ext cx="2995145"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在新媒体欢场文化中，价值观念的变迁主要表现为对传统价值观的颠覆和对现代价值观的重新定义。例如，一些新媒体平台上充斥着所谓的“毒鸡汤”和“丧文化”，宣扬消极、颓废的价值观和生活态度。</a:t>
            </a:r>
          </a:p>
        </p:txBody>
      </p:sp>
      <p:sp>
        <p:nvSpPr>
          <p:cNvPr id="19" name="TextBox 19"/>
          <p:cNvSpPr txBox="1"/>
          <p:nvPr/>
        </p:nvSpPr>
        <p:spPr>
          <a:xfrm>
            <a:off x="8406125" y="203670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对价值观念变迁的批判</a:t>
            </a:r>
          </a:p>
        </p:txBody>
      </p:sp>
      <p:sp>
        <p:nvSpPr>
          <p:cNvPr id="20" name="TextBox 20"/>
          <p:cNvSpPr txBox="1"/>
          <p:nvPr/>
        </p:nvSpPr>
        <p:spPr>
          <a:xfrm>
            <a:off x="8406125" y="3026770"/>
            <a:ext cx="2995145"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价值观念的变迁并不意味着旧的价值观完全消失或被颠覆，而应该是在传统价值观的基础上进行创新和发展。因此，对于新媒体欢场文化中的价值观念变迁需要进行审慎分析和评价，避免走向极端或片面化。</a:t>
            </a:r>
          </a:p>
        </p:txBody>
      </p:sp>
      <p:sp>
        <p:nvSpPr>
          <p:cNvPr id="21" name="TextBox 21"/>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要点三</a:t>
            </a:r>
          </a:p>
        </p:txBody>
      </p:sp>
      <p:sp>
        <p:nvSpPr>
          <p:cNvPr id="22" name="AutoShape 2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5" name="Connector 4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626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https://d.book118.com/788101116117006036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2024-09-16T05:37:53.746</cp:lastPrinted>
  <dcterms:created xsi:type="dcterms:W3CDTF">2024-09-15T21:37:53Z</dcterms:created>
  <dcterms:modified xsi:type="dcterms:W3CDTF">2024-09-15T21:37:55Z</dcterms:modified>
</cp:coreProperties>
</file>