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94F798C-2DD9-44C1-AEAC-A99DC72F5AD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89612-0A27-4A43-A633-48CD117A7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F4133-3E47-44E6-8169-268BDCB3F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6DD9D-5BA0-41BB-B686-1E58E6FB5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6493F-7330-451B-A8FF-F4DCF023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A8077B-1D01-44CD-A566-98124A8BA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35857-BD4E-462A-A92F-A435928BE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0C551D-9F67-46DA-838E-64FF35874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21EF2-C441-4EA9-8761-4EF23AE02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5E122-1D90-48D8-8088-B03DEDECD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FA2FA-E4AF-40F1-8502-7D3D1EBD2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6498B-5D20-46B9-A0CC-2B27335F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8176C5D-24B7-4E96-9F49-1AE04264EDE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ED9BAF3-13E8-475F-86C0-53A64DCCEF9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0112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销售团队行业动态分析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市场概况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销售技巧与方法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营销与推广策略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市场概况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当前销售团队行业发展情况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当前销售团队规模不断扩大，行业竞争激烈，市场份额争夺激烈。技术进步刺激销售模式变革，消费者需求多样化，销售团队需求灵活应对。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销售团队行业发展趋势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数据分析对销售业绩影响显著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数据驱动销售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自动化销售与客户关系管理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人工智能和大数据应用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顾客体验定制化需求上升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个性化销售服务需求增加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全球市场发展不平衡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新兴市场挑战和机遇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影响销售团队行业的因素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经济周期波动影响企业销售业绩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宏观经济环境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法规变动导致企业销售策略调整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政策法规变化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科技发展带动销售方式创新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技术进步和创新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消费习惯影响产品销售策略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消费者行为变化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市场细分与机会分析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行业特点决定销售策略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不同行业的销售团队需求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传统模式与新技术结合的创新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传统与新兴销售团队对比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细分市场可发现新的增长点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市场细分趋势及机会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未来趋势预测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企业数字化销售平台建设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数字化转型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在销售团队的应用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智能化营销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客户需求定制化服务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客户体验提升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跨国销售团队管理挑战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全球市场拓展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销售技巧与方法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有效沟通是销售成功的关键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善于谈判可以达成更好的交易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深入了解产品可提高销售技巧的效果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产品知识与销售技巧的结合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团队协作可以提高整体销售绩效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团队合作与协作技巧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效果优化的销售方法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为提高销售效果，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CRM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系统的应用至关重要。此外，销售团队的培训与激励也是关键因素。同时，营销策略与销售策略的整合可以提高销售的效率。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KPI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设定与绩效管理也是优化销售方法的重要手段。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数字化销售趋势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利用电商和社交媒体进行销售推广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电子商务与社交媒体营销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数据分析有助于预测市场走势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数据分析与预测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云端和移动端销售趋势逐渐增长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云销售与移动销售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不同市场规则与法规的遵守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了解并遵守各国市场规则是成功的关键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资源整合与管理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全球销售需要有效地整合和管理资源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全球销售策略的制定与调整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销售策略需根据不同市场灵活调整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全球化销售团队的挑战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不同文化间的沟通需要注意礼仪和语言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全球化销售团队的挑战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不同文化间的沟通需要注意礼仪和语言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了解并遵守各国市场规则是成功的关键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不同市场规则与法规的遵守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全球销售需要有效地整合和管理资源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资源整合与管理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销售策略需根据不同市场灵活调整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全球销售策略的制定与调整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全球化销售团队的挑战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销售团队面临着跨文化沟通的挑战，需要了解并尊重不同文化间的差异。同时，不同市场的规则和法规各不相同，必须遵守。资源整合和管理也是全球销售团队需要面对的难题。制定灵活的销售策略并根据市场情况调整是至关重要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销售团队激励与绩效评估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销售团队管理中，激励机制的设计和绩效考核标准的制定是至关重要的。通过有效的激励机制可以激发团队成员的工作热情，提升绩效水平。同时，团队建设与凝聚力的培养，以及岗位分工与协作机制的建立也是管理者需要关注的重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绩效考核标准制定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设定明确的考核指标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定期评估与调整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团队建设与凝聚力培养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定期团队活动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建立良好的内部沟通机制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岗位分工与协作机制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明确岗位职责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激励与绩效评估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明确目标，奖惩分明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激励与绩效挂钩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人才招聘与培养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人才招聘是销售团队管理的首要任务之一。招聘适合的人才，培养他们适应团队的工作环境，同时注重领导力和专业技能的培养，能够有效提升团队整体素质。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https://d.book118.com/788101121010006050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销售团队行业动态分析</vt:lpstr>
      <vt:lpstr>目录</vt:lpstr>
      <vt:lpstr>第一章 市场概况</vt:lpstr>
      <vt:lpstr> </vt:lpstr>
      <vt:lpstr>销售团队行业发展趋势</vt:lpstr>
      <vt:lpstr>影响销售团队行业的因素</vt:lpstr>
      <vt:lpstr>市场细分与机会分析</vt:lpstr>
      <vt:lpstr>未来趋势预测</vt:lpstr>
      <vt:lpstr>第2章 销售技巧与方法</vt:lpstr>
      <vt:lpstr>销售技巧的重要性</vt:lpstr>
      <vt:lpstr> </vt:lpstr>
      <vt:lpstr>数字化销售趋势</vt:lpstr>
      <vt:lpstr>全球化销售团队的挑战</vt:lpstr>
      <vt:lpstr>全球化销售团队的挑战</vt:lpstr>
      <vt:lpstr>全球化销售团队的挑战</vt:lpstr>
      <vt:lpstr>第3章 销售团队管理</vt:lpstr>
      <vt:lpstr>销售团队激励与绩效评估</vt:lpstr>
      <vt:lpstr>激励与绩效评估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2024-09-29T14:22:53.654</cp:lastPrinted>
  <dcterms:created xsi:type="dcterms:W3CDTF">2024-09-29T06:22:53Z</dcterms:created>
  <dcterms:modified xsi:type="dcterms:W3CDTF">2024-09-29T06:22:55Z</dcterms:modified>
</cp:coreProperties>
</file>