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4C1674-C955-4F80-8D5D-FDDDB7EE6F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810242-B780-488C-9738-7ADBF78382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B5B94D-DD73-470F-88A3-8BBA7578B3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2843A4-D13F-4DF5-BF9A-D51EE237AF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A1A9382-7E50-49E7-92D6-FC6E154361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B886445-B7A3-4FB6-83D9-EC6E535A33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AB0EFD3-1F3A-4AA2-8311-FBECF057AF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1134AA-4453-4CAD-BFE2-68B4673BBC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5B404B-D345-4C9E-9819-AF6458C585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84D19B-EE63-40B3-B637-8EAAC717B6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7294BB-8BBE-4713-99C1-74E61E10DC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8102007061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《家用鞋柜方案》ppt课件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家用鞋柜的设计理念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家用鞋柜的款式和尺寸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家用鞋柜的附加功能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家用鞋柜的保养和维护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708618" y="1676039"/>
            <a:ext cx="776002" cy="766477"/>
            <a:chOff x="5708618" y="1676039"/>
            <a:chExt cx="776002" cy="766477"/>
          </a:xfrm>
        </p:grpSpPr>
        <p:sp>
          <p:nvSpPr>
            <p:cNvPr id="3" name="TextBox 3"/>
            <p:cNvSpPr txBox="1"/>
            <p:nvPr/>
          </p:nvSpPr>
          <p:spPr>
            <a:xfrm>
              <a:off x="5708618" y="1676039"/>
              <a:ext cx="776002" cy="766477"/>
            </a:xfrm>
            <a:prstGeom prst="rect">
              <a:avLst/>
            </a:prstGeom>
          </p:spPr>
          <p:txBody>
            <a:bodyPr vert="horz" wrap="none" lIns="121920" tIns="60960" rIns="121920" bIns="6096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2100">
                  <a:solidFill>
                    <a:schemeClr val="lt1">
                      <a:alpha val="100000"/>
                    </a:schemeClr>
                  </a:solidFill>
                  <a:latin typeface="微软雅黑"/>
                  <a:ea typeface="微软雅黑"/>
                  <a:cs typeface="微软雅黑"/>
                </a:rPr>
                <a:t>输入</a:t>
              </a:r>
            </a:p>
            <a:p>
              <a:pPr algn="ctr">
                <a:lnSpc>
                  <a:spcPct val="80000"/>
                </a:lnSpc>
              </a:pPr>
              <a:r>
                <a:rPr lang="en-US" sz="2100">
                  <a:solidFill>
                    <a:schemeClr val="lt1">
                      <a:alpha val="100000"/>
                    </a:schemeClr>
                  </a:solidFill>
                  <a:latin typeface="微软雅黑"/>
                  <a:ea typeface="微软雅黑"/>
                  <a:cs typeface="微软雅黑"/>
                </a:rPr>
                <a:t>标题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290916" y="2839646"/>
            <a:ext cx="1569720" cy="1569720"/>
            <a:chOff x="5290916" y="2839646"/>
            <a:chExt cx="1569720" cy="1569720"/>
          </a:xfrm>
        </p:grpSpPr>
        <p:sp>
          <p:nvSpPr>
            <p:cNvPr id="5" name="AutoShape 5"/>
            <p:cNvSpPr/>
            <p:nvPr/>
          </p:nvSpPr>
          <p:spPr>
            <a:xfrm>
              <a:off x="5290916" y="2839646"/>
              <a:ext cx="1569720" cy="1569720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687823" y="3272081"/>
              <a:ext cx="767048" cy="704183"/>
            </a:xfrm>
            <a:custGeom>
              <a:rect l="l" t="t" r="r" b="b"/>
              <a:pathLst>
                <a:path w="986" h="905">
                  <a:moveTo>
                    <a:pt x="298" y="855"/>
                  </a:moveTo>
                  <a:lnTo>
                    <a:pt x="359" y="855"/>
                  </a:lnTo>
                  <a:lnTo>
                    <a:pt x="359" y="855"/>
                  </a:lnTo>
                  <a:lnTo>
                    <a:pt x="374" y="838"/>
                  </a:lnTo>
                  <a:lnTo>
                    <a:pt x="388" y="819"/>
                  </a:lnTo>
                  <a:lnTo>
                    <a:pt x="401" y="799"/>
                  </a:lnTo>
                  <a:lnTo>
                    <a:pt x="412" y="776"/>
                  </a:lnTo>
                  <a:lnTo>
                    <a:pt x="421" y="752"/>
                  </a:lnTo>
                  <a:lnTo>
                    <a:pt x="427" y="725"/>
                  </a:lnTo>
                  <a:lnTo>
                    <a:pt x="432" y="697"/>
                  </a:lnTo>
                  <a:lnTo>
                    <a:pt x="436" y="666"/>
                  </a:lnTo>
                  <a:lnTo>
                    <a:pt x="425" y="666"/>
                  </a:lnTo>
                  <a:lnTo>
                    <a:pt x="425" y="666"/>
                  </a:lnTo>
                  <a:lnTo>
                    <a:pt x="418" y="666"/>
                  </a:lnTo>
                  <a:lnTo>
                    <a:pt x="412" y="664"/>
                  </a:lnTo>
                  <a:lnTo>
                    <a:pt x="405" y="661"/>
                  </a:lnTo>
                  <a:lnTo>
                    <a:pt x="401" y="656"/>
                  </a:lnTo>
                  <a:lnTo>
                    <a:pt x="397" y="651"/>
                  </a:lnTo>
                  <a:lnTo>
                    <a:pt x="393" y="646"/>
                  </a:lnTo>
                  <a:lnTo>
                    <a:pt x="391" y="639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1" y="625"/>
                  </a:lnTo>
                  <a:lnTo>
                    <a:pt x="393" y="620"/>
                  </a:lnTo>
                  <a:lnTo>
                    <a:pt x="397" y="613"/>
                  </a:lnTo>
                  <a:lnTo>
                    <a:pt x="401" y="609"/>
                  </a:lnTo>
                  <a:lnTo>
                    <a:pt x="405" y="604"/>
                  </a:lnTo>
                  <a:lnTo>
                    <a:pt x="412" y="601"/>
                  </a:lnTo>
                  <a:lnTo>
                    <a:pt x="418" y="599"/>
                  </a:lnTo>
                  <a:lnTo>
                    <a:pt x="425" y="598"/>
                  </a:lnTo>
                  <a:lnTo>
                    <a:pt x="442" y="598"/>
                  </a:lnTo>
                  <a:lnTo>
                    <a:pt x="442" y="598"/>
                  </a:lnTo>
                  <a:lnTo>
                    <a:pt x="417" y="573"/>
                  </a:lnTo>
                  <a:lnTo>
                    <a:pt x="393" y="546"/>
                  </a:lnTo>
                  <a:lnTo>
                    <a:pt x="371" y="519"/>
                  </a:lnTo>
                  <a:lnTo>
                    <a:pt x="351" y="489"/>
                  </a:lnTo>
                  <a:lnTo>
                    <a:pt x="337" y="512"/>
                  </a:lnTo>
                  <a:lnTo>
                    <a:pt x="337" y="512"/>
                  </a:lnTo>
                  <a:lnTo>
                    <a:pt x="277" y="476"/>
                  </a:lnTo>
                  <a:lnTo>
                    <a:pt x="248" y="458"/>
                  </a:lnTo>
                  <a:lnTo>
                    <a:pt x="219" y="438"/>
                  </a:lnTo>
                  <a:lnTo>
                    <a:pt x="191" y="418"/>
                  </a:lnTo>
                  <a:lnTo>
                    <a:pt x="164" y="395"/>
                  </a:lnTo>
                  <a:lnTo>
                    <a:pt x="138" y="371"/>
                  </a:lnTo>
                  <a:lnTo>
                    <a:pt x="126" y="358"/>
                  </a:lnTo>
                  <a:lnTo>
                    <a:pt x="114" y="345"/>
                  </a:lnTo>
                  <a:lnTo>
                    <a:pt x="114" y="345"/>
                  </a:lnTo>
                  <a:lnTo>
                    <a:pt x="102" y="331"/>
                  </a:lnTo>
                  <a:lnTo>
                    <a:pt x="92" y="317"/>
                  </a:lnTo>
                  <a:lnTo>
                    <a:pt x="81" y="301"/>
                  </a:lnTo>
                  <a:lnTo>
                    <a:pt x="71" y="285"/>
                  </a:lnTo>
                  <a:lnTo>
                    <a:pt x="61" y="269"/>
                  </a:lnTo>
                  <a:lnTo>
                    <a:pt x="53" y="251"/>
                  </a:lnTo>
                  <a:lnTo>
                    <a:pt x="44" y="234"/>
                  </a:lnTo>
                  <a:lnTo>
                    <a:pt x="36" y="216"/>
                  </a:lnTo>
                  <a:lnTo>
                    <a:pt x="30" y="196"/>
                  </a:lnTo>
                  <a:lnTo>
                    <a:pt x="23" y="175"/>
                  </a:lnTo>
                  <a:lnTo>
                    <a:pt x="18" y="154"/>
                  </a:lnTo>
                  <a:lnTo>
                    <a:pt x="13" y="132"/>
                  </a:lnTo>
                  <a:lnTo>
                    <a:pt x="9" y="108"/>
                  </a:lnTo>
                  <a:lnTo>
                    <a:pt x="6" y="84"/>
                  </a:lnTo>
                  <a:lnTo>
                    <a:pt x="4" y="59"/>
                  </a:lnTo>
                  <a:lnTo>
                    <a:pt x="3" y="33"/>
                  </a:lnTo>
                  <a:lnTo>
                    <a:pt x="0" y="0"/>
                  </a:lnTo>
                  <a:lnTo>
                    <a:pt x="33" y="7"/>
                  </a:lnTo>
                  <a:lnTo>
                    <a:pt x="239" y="55"/>
                  </a:lnTo>
                  <a:lnTo>
                    <a:pt x="252" y="58"/>
                  </a:lnTo>
                  <a:lnTo>
                    <a:pt x="252" y="58"/>
                  </a:lnTo>
                  <a:lnTo>
                    <a:pt x="256" y="23"/>
                  </a:lnTo>
                  <a:lnTo>
                    <a:pt x="473" y="23"/>
                  </a:lnTo>
                  <a:lnTo>
                    <a:pt x="520" y="23"/>
                  </a:lnTo>
                  <a:lnTo>
                    <a:pt x="737" y="23"/>
                  </a:lnTo>
                  <a:lnTo>
                    <a:pt x="737" y="23"/>
                  </a:lnTo>
                  <a:lnTo>
                    <a:pt x="740" y="57"/>
                  </a:lnTo>
                  <a:lnTo>
                    <a:pt x="751" y="55"/>
                  </a:lnTo>
                  <a:lnTo>
                    <a:pt x="956" y="7"/>
                  </a:lnTo>
                  <a:lnTo>
                    <a:pt x="988" y="0"/>
                  </a:lnTo>
                  <a:lnTo>
                    <a:pt x="987" y="33"/>
                  </a:lnTo>
                  <a:lnTo>
                    <a:pt x="987" y="33"/>
                  </a:lnTo>
                  <a:lnTo>
                    <a:pt x="986" y="59"/>
                  </a:lnTo>
                  <a:lnTo>
                    <a:pt x="983" y="84"/>
                  </a:lnTo>
                  <a:lnTo>
                    <a:pt x="980" y="108"/>
                  </a:lnTo>
                  <a:lnTo>
                    <a:pt x="976" y="132"/>
                  </a:lnTo>
                  <a:lnTo>
                    <a:pt x="971" y="154"/>
                  </a:lnTo>
                  <a:lnTo>
                    <a:pt x="965" y="175"/>
                  </a:lnTo>
                  <a:lnTo>
                    <a:pt x="960" y="196"/>
                  </a:lnTo>
                  <a:lnTo>
                    <a:pt x="952" y="216"/>
                  </a:lnTo>
                  <a:lnTo>
                    <a:pt x="945" y="234"/>
                  </a:lnTo>
                  <a:lnTo>
                    <a:pt x="936" y="251"/>
                  </a:lnTo>
                  <a:lnTo>
                    <a:pt x="927" y="269"/>
                  </a:lnTo>
                  <a:lnTo>
                    <a:pt x="918" y="285"/>
                  </a:lnTo>
                  <a:lnTo>
                    <a:pt x="908" y="301"/>
                  </a:lnTo>
                  <a:lnTo>
                    <a:pt x="897" y="317"/>
                  </a:lnTo>
                  <a:lnTo>
                    <a:pt x="886" y="331"/>
                  </a:lnTo>
                  <a:lnTo>
                    <a:pt x="874" y="345"/>
                  </a:lnTo>
                  <a:lnTo>
                    <a:pt x="874" y="345"/>
                  </a:lnTo>
                  <a:lnTo>
                    <a:pt x="862" y="358"/>
                  </a:lnTo>
                  <a:lnTo>
                    <a:pt x="850" y="371"/>
                  </a:lnTo>
                  <a:lnTo>
                    <a:pt x="825" y="395"/>
                  </a:lnTo>
                  <a:lnTo>
                    <a:pt x="798" y="418"/>
                  </a:lnTo>
                  <a:lnTo>
                    <a:pt x="770" y="438"/>
                  </a:lnTo>
                  <a:lnTo>
                    <a:pt x="742" y="458"/>
                  </a:lnTo>
                  <a:lnTo>
                    <a:pt x="713" y="476"/>
                  </a:lnTo>
                  <a:lnTo>
                    <a:pt x="653" y="512"/>
                  </a:lnTo>
                  <a:lnTo>
                    <a:pt x="640" y="491"/>
                  </a:lnTo>
                  <a:lnTo>
                    <a:pt x="640" y="491"/>
                  </a:lnTo>
                  <a:lnTo>
                    <a:pt x="620" y="521"/>
                  </a:lnTo>
                  <a:lnTo>
                    <a:pt x="599" y="548"/>
                  </a:lnTo>
                  <a:lnTo>
                    <a:pt x="576" y="574"/>
                  </a:lnTo>
                  <a:lnTo>
                    <a:pt x="551" y="598"/>
                  </a:lnTo>
                  <a:lnTo>
                    <a:pt x="567" y="598"/>
                  </a:lnTo>
                  <a:lnTo>
                    <a:pt x="567" y="598"/>
                  </a:lnTo>
                  <a:lnTo>
                    <a:pt x="574" y="599"/>
                  </a:lnTo>
                  <a:lnTo>
                    <a:pt x="580" y="601"/>
                  </a:lnTo>
                  <a:lnTo>
                    <a:pt x="586" y="604"/>
                  </a:lnTo>
                  <a:lnTo>
                    <a:pt x="591" y="609"/>
                  </a:lnTo>
                  <a:lnTo>
                    <a:pt x="595" y="613"/>
                  </a:lnTo>
                  <a:lnTo>
                    <a:pt x="599" y="620"/>
                  </a:lnTo>
                  <a:lnTo>
                    <a:pt x="601" y="625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9"/>
                  </a:lnTo>
                  <a:lnTo>
                    <a:pt x="599" y="646"/>
                  </a:lnTo>
                  <a:lnTo>
                    <a:pt x="595" y="651"/>
                  </a:lnTo>
                  <a:lnTo>
                    <a:pt x="591" y="656"/>
                  </a:lnTo>
                  <a:lnTo>
                    <a:pt x="586" y="661"/>
                  </a:lnTo>
                  <a:lnTo>
                    <a:pt x="580" y="664"/>
                  </a:lnTo>
                  <a:lnTo>
                    <a:pt x="574" y="666"/>
                  </a:lnTo>
                  <a:lnTo>
                    <a:pt x="567" y="666"/>
                  </a:lnTo>
                  <a:lnTo>
                    <a:pt x="557" y="666"/>
                  </a:lnTo>
                  <a:lnTo>
                    <a:pt x="557" y="666"/>
                  </a:lnTo>
                  <a:lnTo>
                    <a:pt x="561" y="697"/>
                  </a:lnTo>
                  <a:lnTo>
                    <a:pt x="565" y="725"/>
                  </a:lnTo>
                  <a:lnTo>
                    <a:pt x="572" y="752"/>
                  </a:lnTo>
                  <a:lnTo>
                    <a:pt x="581" y="776"/>
                  </a:lnTo>
                  <a:lnTo>
                    <a:pt x="592" y="799"/>
                  </a:lnTo>
                  <a:lnTo>
                    <a:pt x="605" y="819"/>
                  </a:lnTo>
                  <a:lnTo>
                    <a:pt x="619" y="838"/>
                  </a:lnTo>
                  <a:lnTo>
                    <a:pt x="634" y="855"/>
                  </a:lnTo>
                  <a:lnTo>
                    <a:pt x="697" y="855"/>
                  </a:lnTo>
                  <a:lnTo>
                    <a:pt x="713" y="905"/>
                  </a:lnTo>
                  <a:lnTo>
                    <a:pt x="283" y="905"/>
                  </a:lnTo>
                  <a:lnTo>
                    <a:pt x="298" y="855"/>
                  </a:lnTo>
                  <a:lnTo>
                    <a:pt x="298" y="855"/>
                  </a:lnTo>
                  <a:close/>
                  <a:moveTo>
                    <a:pt x="742" y="109"/>
                  </a:moveTo>
                  <a:lnTo>
                    <a:pt x="742" y="109"/>
                  </a:lnTo>
                  <a:lnTo>
                    <a:pt x="741" y="157"/>
                  </a:lnTo>
                  <a:lnTo>
                    <a:pt x="737" y="203"/>
                  </a:lnTo>
                  <a:lnTo>
                    <a:pt x="731" y="247"/>
                  </a:lnTo>
                  <a:lnTo>
                    <a:pt x="723" y="289"/>
                  </a:lnTo>
                  <a:lnTo>
                    <a:pt x="719" y="310"/>
                  </a:lnTo>
                  <a:lnTo>
                    <a:pt x="714" y="331"/>
                  </a:lnTo>
                  <a:lnTo>
                    <a:pt x="707" y="350"/>
                  </a:lnTo>
                  <a:lnTo>
                    <a:pt x="701" y="370"/>
                  </a:lnTo>
                  <a:lnTo>
                    <a:pt x="693" y="388"/>
                  </a:lnTo>
                  <a:lnTo>
                    <a:pt x="685" y="407"/>
                  </a:lnTo>
                  <a:lnTo>
                    <a:pt x="678" y="425"/>
                  </a:lnTo>
                  <a:lnTo>
                    <a:pt x="669" y="443"/>
                  </a:lnTo>
                  <a:lnTo>
                    <a:pt x="669" y="443"/>
                  </a:lnTo>
                  <a:lnTo>
                    <a:pt x="715" y="414"/>
                  </a:lnTo>
                  <a:lnTo>
                    <a:pt x="736" y="399"/>
                  </a:lnTo>
                  <a:lnTo>
                    <a:pt x="758" y="383"/>
                  </a:lnTo>
                  <a:lnTo>
                    <a:pt x="779" y="367"/>
                  </a:lnTo>
                  <a:lnTo>
                    <a:pt x="798" y="349"/>
                  </a:lnTo>
                  <a:lnTo>
                    <a:pt x="818" y="331"/>
                  </a:lnTo>
                  <a:lnTo>
                    <a:pt x="836" y="311"/>
                  </a:lnTo>
                  <a:lnTo>
                    <a:pt x="836" y="311"/>
                  </a:lnTo>
                  <a:lnTo>
                    <a:pt x="855" y="288"/>
                  </a:lnTo>
                  <a:lnTo>
                    <a:pt x="871" y="263"/>
                  </a:lnTo>
                  <a:lnTo>
                    <a:pt x="886" y="236"/>
                  </a:lnTo>
                  <a:lnTo>
                    <a:pt x="894" y="222"/>
                  </a:lnTo>
                  <a:lnTo>
                    <a:pt x="900" y="208"/>
                  </a:lnTo>
                  <a:lnTo>
                    <a:pt x="906" y="192"/>
                  </a:lnTo>
                  <a:lnTo>
                    <a:pt x="912" y="177"/>
                  </a:lnTo>
                  <a:lnTo>
                    <a:pt x="917" y="159"/>
                  </a:lnTo>
                  <a:lnTo>
                    <a:pt x="921" y="142"/>
                  </a:lnTo>
                  <a:lnTo>
                    <a:pt x="925" y="123"/>
                  </a:lnTo>
                  <a:lnTo>
                    <a:pt x="929" y="105"/>
                  </a:lnTo>
                  <a:lnTo>
                    <a:pt x="932" y="85"/>
                  </a:lnTo>
                  <a:lnTo>
                    <a:pt x="934" y="66"/>
                  </a:lnTo>
                  <a:lnTo>
                    <a:pt x="793" y="97"/>
                  </a:lnTo>
                  <a:lnTo>
                    <a:pt x="808" y="130"/>
                  </a:lnTo>
                  <a:lnTo>
                    <a:pt x="761" y="152"/>
                  </a:lnTo>
                  <a:lnTo>
                    <a:pt x="742" y="109"/>
                  </a:lnTo>
                  <a:lnTo>
                    <a:pt x="742" y="109"/>
                  </a:lnTo>
                  <a:close/>
                  <a:moveTo>
                    <a:pt x="326" y="446"/>
                  </a:moveTo>
                  <a:lnTo>
                    <a:pt x="326" y="446"/>
                  </a:lnTo>
                  <a:lnTo>
                    <a:pt x="316" y="428"/>
                  </a:lnTo>
                  <a:lnTo>
                    <a:pt x="308" y="409"/>
                  </a:lnTo>
                  <a:lnTo>
                    <a:pt x="300" y="390"/>
                  </a:lnTo>
                  <a:lnTo>
                    <a:pt x="292" y="371"/>
                  </a:lnTo>
                  <a:lnTo>
                    <a:pt x="286" y="350"/>
                  </a:lnTo>
                  <a:lnTo>
                    <a:pt x="279" y="331"/>
                  </a:lnTo>
                  <a:lnTo>
                    <a:pt x="274" y="309"/>
                  </a:lnTo>
                  <a:lnTo>
                    <a:pt x="269" y="288"/>
                  </a:lnTo>
                  <a:lnTo>
                    <a:pt x="264" y="267"/>
                  </a:lnTo>
                  <a:lnTo>
                    <a:pt x="261" y="244"/>
                  </a:lnTo>
                  <a:lnTo>
                    <a:pt x="258" y="221"/>
                  </a:lnTo>
                  <a:lnTo>
                    <a:pt x="256" y="198"/>
                  </a:lnTo>
                  <a:lnTo>
                    <a:pt x="253" y="174"/>
                  </a:lnTo>
                  <a:lnTo>
                    <a:pt x="252" y="151"/>
                  </a:lnTo>
                  <a:lnTo>
                    <a:pt x="251" y="102"/>
                  </a:lnTo>
                  <a:lnTo>
                    <a:pt x="228" y="152"/>
                  </a:lnTo>
                  <a:lnTo>
                    <a:pt x="182" y="130"/>
                  </a:lnTo>
                  <a:lnTo>
                    <a:pt x="197" y="97"/>
                  </a:lnTo>
                  <a:lnTo>
                    <a:pt x="56" y="66"/>
                  </a:lnTo>
                  <a:lnTo>
                    <a:pt x="56" y="66"/>
                  </a:lnTo>
                  <a:lnTo>
                    <a:pt x="58" y="85"/>
                  </a:lnTo>
                  <a:lnTo>
                    <a:pt x="60" y="105"/>
                  </a:lnTo>
                  <a:lnTo>
                    <a:pt x="63" y="123"/>
                  </a:lnTo>
                  <a:lnTo>
                    <a:pt x="68" y="142"/>
                  </a:lnTo>
                  <a:lnTo>
                    <a:pt x="72" y="159"/>
                  </a:lnTo>
                  <a:lnTo>
                    <a:pt x="77" y="177"/>
                  </a:lnTo>
                  <a:lnTo>
                    <a:pt x="83" y="192"/>
                  </a:lnTo>
                  <a:lnTo>
                    <a:pt x="89" y="208"/>
                  </a:lnTo>
                  <a:lnTo>
                    <a:pt x="96" y="222"/>
                  </a:lnTo>
                  <a:lnTo>
                    <a:pt x="102" y="236"/>
                  </a:lnTo>
                  <a:lnTo>
                    <a:pt x="118" y="263"/>
                  </a:lnTo>
                  <a:lnTo>
                    <a:pt x="135" y="288"/>
                  </a:lnTo>
                  <a:lnTo>
                    <a:pt x="153" y="311"/>
                  </a:lnTo>
                  <a:lnTo>
                    <a:pt x="153" y="311"/>
                  </a:lnTo>
                  <a:lnTo>
                    <a:pt x="172" y="332"/>
                  </a:lnTo>
                  <a:lnTo>
                    <a:pt x="191" y="350"/>
                  </a:lnTo>
                  <a:lnTo>
                    <a:pt x="212" y="369"/>
                  </a:lnTo>
                  <a:lnTo>
                    <a:pt x="234" y="385"/>
                  </a:lnTo>
                  <a:lnTo>
                    <a:pt x="256" y="401"/>
                  </a:lnTo>
                  <a:lnTo>
                    <a:pt x="279" y="417"/>
                  </a:lnTo>
                  <a:lnTo>
                    <a:pt x="326" y="446"/>
                  </a:lnTo>
                  <a:lnTo>
                    <a:pt x="326" y="446"/>
                  </a:lnTo>
                  <a:close/>
                  <a:moveTo>
                    <a:pt x="304" y="70"/>
                  </a:moveTo>
                  <a:lnTo>
                    <a:pt x="304" y="70"/>
                  </a:lnTo>
                  <a:lnTo>
                    <a:pt x="304" y="120"/>
                  </a:lnTo>
                  <a:lnTo>
                    <a:pt x="307" y="170"/>
                  </a:lnTo>
                  <a:lnTo>
                    <a:pt x="309" y="194"/>
                  </a:lnTo>
                  <a:lnTo>
                    <a:pt x="312" y="218"/>
                  </a:lnTo>
                  <a:lnTo>
                    <a:pt x="315" y="242"/>
                  </a:lnTo>
                  <a:lnTo>
                    <a:pt x="320" y="266"/>
                  </a:lnTo>
                  <a:lnTo>
                    <a:pt x="320" y="266"/>
                  </a:lnTo>
                  <a:lnTo>
                    <a:pt x="325" y="288"/>
                  </a:lnTo>
                  <a:lnTo>
                    <a:pt x="331" y="312"/>
                  </a:lnTo>
                  <a:lnTo>
                    <a:pt x="339" y="335"/>
                  </a:lnTo>
                  <a:lnTo>
                    <a:pt x="348" y="358"/>
                  </a:lnTo>
                  <a:lnTo>
                    <a:pt x="358" y="380"/>
                  </a:lnTo>
                  <a:lnTo>
                    <a:pt x="368" y="401"/>
                  </a:lnTo>
                  <a:lnTo>
                    <a:pt x="381" y="423"/>
                  </a:lnTo>
                  <a:lnTo>
                    <a:pt x="394" y="445"/>
                  </a:lnTo>
                  <a:lnTo>
                    <a:pt x="394" y="445"/>
                  </a:lnTo>
                  <a:lnTo>
                    <a:pt x="398" y="448"/>
                  </a:lnTo>
                  <a:lnTo>
                    <a:pt x="401" y="450"/>
                  </a:lnTo>
                  <a:lnTo>
                    <a:pt x="404" y="452"/>
                  </a:lnTo>
                  <a:lnTo>
                    <a:pt x="407" y="453"/>
                  </a:lnTo>
                  <a:lnTo>
                    <a:pt x="412" y="453"/>
                  </a:lnTo>
                  <a:lnTo>
                    <a:pt x="416" y="453"/>
                  </a:lnTo>
                  <a:lnTo>
                    <a:pt x="419" y="452"/>
                  </a:lnTo>
                  <a:lnTo>
                    <a:pt x="424" y="450"/>
                  </a:lnTo>
                  <a:lnTo>
                    <a:pt x="424" y="450"/>
                  </a:lnTo>
                  <a:lnTo>
                    <a:pt x="427" y="447"/>
                  </a:lnTo>
                  <a:lnTo>
                    <a:pt x="429" y="444"/>
                  </a:lnTo>
                  <a:lnTo>
                    <a:pt x="430" y="440"/>
                  </a:lnTo>
                  <a:lnTo>
                    <a:pt x="431" y="436"/>
                  </a:lnTo>
                  <a:lnTo>
                    <a:pt x="432" y="433"/>
                  </a:lnTo>
                  <a:lnTo>
                    <a:pt x="431" y="428"/>
                  </a:lnTo>
                  <a:lnTo>
                    <a:pt x="430" y="425"/>
                  </a:lnTo>
                  <a:lnTo>
                    <a:pt x="428" y="421"/>
                  </a:lnTo>
                  <a:lnTo>
                    <a:pt x="428" y="421"/>
                  </a:lnTo>
                  <a:lnTo>
                    <a:pt x="416" y="402"/>
                  </a:lnTo>
                  <a:lnTo>
                    <a:pt x="404" y="382"/>
                  </a:lnTo>
                  <a:lnTo>
                    <a:pt x="394" y="362"/>
                  </a:lnTo>
                  <a:lnTo>
                    <a:pt x="386" y="342"/>
                  </a:lnTo>
                  <a:lnTo>
                    <a:pt x="378" y="321"/>
                  </a:lnTo>
                  <a:lnTo>
                    <a:pt x="371" y="300"/>
                  </a:lnTo>
                  <a:lnTo>
                    <a:pt x="365" y="279"/>
                  </a:lnTo>
                  <a:lnTo>
                    <a:pt x="360" y="257"/>
                  </a:lnTo>
                  <a:lnTo>
                    <a:pt x="360" y="257"/>
                  </a:lnTo>
                  <a:lnTo>
                    <a:pt x="355" y="234"/>
                  </a:lnTo>
                  <a:lnTo>
                    <a:pt x="352" y="212"/>
                  </a:lnTo>
                  <a:lnTo>
                    <a:pt x="350" y="189"/>
                  </a:lnTo>
                  <a:lnTo>
                    <a:pt x="348" y="166"/>
                  </a:lnTo>
                  <a:lnTo>
                    <a:pt x="346" y="119"/>
                  </a:lnTo>
                  <a:lnTo>
                    <a:pt x="346" y="70"/>
                  </a:lnTo>
                  <a:lnTo>
                    <a:pt x="346" y="70"/>
                  </a:lnTo>
                  <a:lnTo>
                    <a:pt x="345" y="67"/>
                  </a:lnTo>
                  <a:lnTo>
                    <a:pt x="343" y="63"/>
                  </a:lnTo>
                  <a:lnTo>
                    <a:pt x="342" y="59"/>
                  </a:lnTo>
                  <a:lnTo>
                    <a:pt x="339" y="56"/>
                  </a:lnTo>
                  <a:lnTo>
                    <a:pt x="337" y="54"/>
                  </a:lnTo>
                  <a:lnTo>
                    <a:pt x="333" y="52"/>
                  </a:lnTo>
                  <a:lnTo>
                    <a:pt x="329" y="51"/>
                  </a:lnTo>
                  <a:lnTo>
                    <a:pt x="325" y="50"/>
                  </a:lnTo>
                  <a:lnTo>
                    <a:pt x="325" y="50"/>
                  </a:lnTo>
                  <a:lnTo>
                    <a:pt x="321" y="51"/>
                  </a:lnTo>
                  <a:lnTo>
                    <a:pt x="317" y="52"/>
                  </a:lnTo>
                  <a:lnTo>
                    <a:pt x="313" y="53"/>
                  </a:lnTo>
                  <a:lnTo>
                    <a:pt x="311" y="56"/>
                  </a:lnTo>
                  <a:lnTo>
                    <a:pt x="308" y="58"/>
                  </a:lnTo>
                  <a:lnTo>
                    <a:pt x="307" y="63"/>
                  </a:lnTo>
                  <a:lnTo>
                    <a:pt x="304" y="66"/>
                  </a:lnTo>
                  <a:lnTo>
                    <a:pt x="304" y="70"/>
                  </a:lnTo>
                  <a:lnTo>
                    <a:pt x="304" y="7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6996028" y="2992432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5400000">
            <a:off x="5424910" y="1427204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471779" y="1765908"/>
            <a:ext cx="124968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2955487" y="2992432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955487" y="3331136"/>
            <a:ext cx="222123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AutoShape 12"/>
          <p:cNvSpPr/>
          <p:nvPr/>
        </p:nvSpPr>
        <p:spPr>
          <a:xfrm rot="5400000">
            <a:off x="5426875" y="4565772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5471779" y="4904476"/>
            <a:ext cx="124968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996028" y="3331136"/>
            <a:ext cx="222123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引言 目的和背景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522745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目的：介绍家用鞋柜方案，帮助用户了解鞋柜的设计、功能和使用，提高用户的生活品质。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22745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因此，本课件旨在为用户提供一种实用、美观、方便的家用鞋柜方案，以满足用户的需求。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996028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当前市场上鞋柜产品众多，但很多鞋柜设计不够合理，功能不够完善，使用起来不够方便。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996028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背景：随着生活水平的提高，人们对家居环境的要求也越来越高，鞋柜作为家居必备品，其设计、功能和使用方式对于家居环境的影响至关重要。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家用鞋柜的设计理念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964" b="2896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8977" b="2897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实用性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容量适中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鞋柜的容量应根据家庭成员的鞋子数量和种类进行设计，确保能够容纳足够的鞋子，同时避免过大或过小造成空间浪费或使用不便。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易清洁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鞋柜的材质和设计应易于清洁，方便家庭成员日常维护和保养，保持鞋柜的整洁和卫生。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方便性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鞋柜的设计应考虑家庭成员的使用习惯和需求，如设置便于取放鞋子的隔板高度、设置内部照明等，提高使用便利性。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鞋柜的设计应与家庭装修风格相协调，保持整体的美观和统一感。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风格统一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578" r="1757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材质选择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48" r="1674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细节处理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选择合适的材质和颜色，使鞋柜成为家庭装修中的一部分，提升整体的美观度。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注重鞋柜的细节处理，如线条、雕刻、拉手等，使鞋柜更加精致和美观。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美观性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选择优质的材质和配件，如木材、金属、塑料等，确保鞋柜的耐用性和稳定性。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优质材料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采用先进的工艺和技术，如烤漆、封边等，提高鞋柜的抗磨损和抗污染能力。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工艺处理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提供保养和维护的说明和建议，指导家庭成员正确使用和保养鞋柜，延长其使用寿命。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保养维护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耐用性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家用鞋柜的款式和尺寸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独立式鞋柜是一种常见的家用鞋柜款式，它具有独立的柜体，可以放置在玄关、走廊等位置。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独立式鞋柜通常采用木质或金属等材质制成，外观简约大方，适合各种家居风格。它具有较大的储物空间，可以放置多双鞋子以及其他物品，方便整理和收纳。此外，独立式鞋柜还常常配备一些小功能，如抽屉、挂钩等，方便收纳小物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独立式鞋柜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969" r="249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嵌入式鞋柜是一种将鞋柜嵌入墙体的设计，能够充分利用空间，使玄关或走廊更加整洁美观。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嵌入式鞋柜的设计通常需要与整体家居风格相协调，外观简约、时尚。由于其嵌入墙体，所以不会占用额外的地面空间，对于空间较小的玄关或走廊非常适用。嵌入式鞋柜的储物空间一般较小，但可以满足基本的鞋子收纳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嵌入式鞋柜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https://d.book118.com/788102007061006037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2024-09-17T07:10:37.153</cp:lastPrinted>
  <dcterms:created xsi:type="dcterms:W3CDTF">2024-09-16T23:10:37Z</dcterms:created>
  <dcterms:modified xsi:type="dcterms:W3CDTF">2024-09-16T23:10:39Z</dcterms:modified>
</cp:coreProperties>
</file>