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8DEA8-429E-479A-81F0-3EB42AF2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28B48-B9C9-4AA7-A735-9C2287113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7CF6B-8851-4F9D-B5DA-7E7715AD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7554E-172D-4E35-B9A1-642BFC64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31240-0728-47F7-AACD-3C736A97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75809-3F71-4900-BAB4-0E4FDF0F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229B0-DE15-4D91-AF5A-93043C58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AFB66-2AF6-4B96-BAFA-17F741AC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8EE11-AA99-4A0F-B1F9-08A54A5F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B4D31-9F96-435C-9771-A36A3314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3D2AC-4C67-4F19-BB3E-4A3C7745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302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我的青春我做主学生演讲稿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16BB7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青春的定义与意义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我的青春我做主的理念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青春成长中的挑战与机遇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我的青春奋斗故事分享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如何让青春更加精彩纷呈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寄语同龄人：共同谱写青春的华章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青春的定义与意义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青春是生命中最灿烂的时期，充满了活力、激情与创造力。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青春代表着成长、探索与追求，是不断挑战自我、实现自我价值的过程。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青春的特点在于其短暂而珍贵，拥有无限可能，需要我们去珍惜和把握。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青春的含义及特点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青春是人生的黄金时期，为我们提供了积累知识、锻炼能力、拓展视野的宝贵机会。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青春是塑造人生观、价值观、世界观的关键时期，对未来发展具有决定性影响。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青春是播种希望、耕耘梦想的季节，为我们的人生之旅奠定坚实基础。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21" b="1042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青春在人生中的地位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82" b="1088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树立远大理想，立志成为对社会有贡献的人，让青春在奋斗中闪光。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勤奋学习，不断提升自己的综合素质，为青春注入源源不断的活力。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积极参与社会实践，锻炼自己的实际能力，丰富青春的阅历和体验。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培养健康的生活方式和良好的心理素质，保持积极向上的心态，让青春更加阳光灿烂。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珍惜青春，把握当下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我的青春我做主的理念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通过自主规划，我们可以更清晰地认识自己，找到真正热爱和擅长的事物，从而设定明确的人生目标。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当我们对自己的青春有所规划时，就会产生强烈的自我驱动力，主动去学习、实践和成长。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提升自我驱动力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453" b="144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每个人的青春都是独一无二的，通过自主规划，我们可以根据自己的特点和需求，实现个性化的发展。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实现个性化发展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自主规划青春的重要性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我们应该树立正确的价值观，明确什么是真正重要的，比如诚信、责任、公正、同理心等，这些将成为我们行为的指南。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正确的人生观能帮助我们理解生活的意义，看待挫折和困难，以及珍惜和感恩生命中的每一个瞬间。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树立正确的价值观和人生观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勇于担当，积极作为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勇于承担责任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我们应该勇于承担自己的责任，不逃避、不推诿，这不仅是成熟的表现，也是对自己和他人负责的态度。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积极行动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有了规划和价值观，就需要我们积极行动，将想法付诸实践，通过不断的努力和尝试，实现自己的青春梦想。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敢于挑战自我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我们应该敢于挑战自己的极限，不断突破自我，这样才能发现自己的潜力，实现更大的成就。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青春成长中的挑战与机遇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青春时期是充满挑战和机遇的，我们要勇于接受挑战，不断突破自我。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勇于接受挑战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在面对困难时，我们要坚定信念，相信自己有能力克服一切障碍。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通过不断学习和成长，我们可以更好地应对挑战，实现自我价值。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面对挑战，勇敢前行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在青春时期，我们要保持敏锐的洞察力，及时发现并抓住身边的机遇。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敏锐洞察机遇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不要害怕失败，勇于尝试新事物，锻炼自己的实践能力和创新思维。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为自己制定明确的目标，并为之努力奋斗，不断实现自己的梦想。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抓住机遇，成就未来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https://d.book118.com/788103024135006042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2024-09-22T06:14:44.993</cp:lastPrinted>
  <dcterms:created xsi:type="dcterms:W3CDTF">2024-09-21T22:14:45Z</dcterms:created>
  <dcterms:modified xsi:type="dcterms:W3CDTF">2024-09-21T22:14:47Z</dcterms:modified>
</cp:coreProperties>
</file>