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BF236-28A7-42DE-9C0A-68B62AA7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8568-572B-4D90-A648-92DC116D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3DF1C-C023-41F5-9075-98185A36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C000E-2F67-4D1E-AFF7-7A5BD68D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88FCA-FFF5-4CF5-9531-D6697AA8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8BB9D-D669-4471-99CC-2DDBE57A7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60C6B-80CA-4BDC-98EB-4DA52BFD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82E33-8EEC-448C-A022-19B47DE9B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CBFA0-1147-4756-9AC0-1256A16B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F254-5261-4FAB-B167-79862D25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394A-413D-49D9-9C61-0D79B574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3030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教师应对幼儿告状行为的策略研究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幼儿告状行为概述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教师应对幼儿告状行为的现状调查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教师应对幼儿告状行为的实践案例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教师应对幼儿告状行为的反思与建议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05" b="227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幼儿告状行为普遍存在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幼儿告状行为是幼儿园中常见的现象，对幼儿的社会性发展和心理健康有着重要影响。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教师应对策略的重要性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教师如何应对幼儿告状行为，不仅关系到幼儿个体的发展，也影响到班级氛围和教学效果。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研究的实践意义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本研究旨在探讨教师应对幼儿告状行为的策略，为教育实践提供理论支持和指导，促进幼儿健康和谐发展。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32" b="1723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教师在应对幼儿告状行为时采用了哪些策略？这些策略的效果如何？影响教师选择应对策略的因素有哪些？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通过实证研究，探讨教师应对幼儿告状行为的策略，并分析其效果和影响因素。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采用问卷调查、访谈和观察等多种研究方法，收集相关数据和信息。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选择不同地区、不同类型、不同等级的幼儿园进行研究，以保证研究的代表性和普遍性。同时，对参与研究的教师和幼儿进行严格的筛选和匹配，确保数据的真实性和可靠性。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幼儿告状行为概述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599" b="159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幼儿告状行为是指幼儿在社交互动中，当自己或他人受到不公正对待或发现违规行为时，主动向教师或家长等权威人士报告的行为。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根据告状动机和目的的不同，幼儿告状行为可分为求助型、求赏型、求罚型和试探型等四种类型。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告状行为的定义与分类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804" b="880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幼儿正处于自我意识和道德认知发展的关键期，告状行为是其寻求认同、维护规则和秩序的表现。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家庭、幼儿园等社会环境中，成人对幼儿行为的评价和反馈方式影响幼儿的告状行为。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教育方式、教育内容等教育因素对幼儿告状行为产生重要影响。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告状行为的原因分析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有助于幼儿维护社会规则，形成正确的是非观念，促进其社会性和道德认知的发展。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过度或不当的告状行为可能导致幼儿依赖心理、人际关系紧张、缺乏独立解决问题的能力等不良后果。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告状行为对幼儿的影响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教师应对幼儿告状行为的现状调查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了解教师应对幼儿告状行为的现状，分析存在的问题和困难，提出改进策略，提高教师应对幼儿告状行为的能力和效果。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幼儿园教师、家长、幼儿教育工作者等。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914" b="491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采用问卷调查、访谈、观察等多种方法进行调查。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调查过程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设计问卷和访谈提纲，确定调查样本，进行数据收集和分析。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https://d.book118.com/788103030102006034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2024-09-13T01:43:54.084</cp:lastPrinted>
  <dcterms:created xsi:type="dcterms:W3CDTF">2024-09-12T17:43:54Z</dcterms:created>
  <dcterms:modified xsi:type="dcterms:W3CDTF">2024-09-12T17:43:55Z</dcterms:modified>
</cp:coreProperties>
</file>