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67F81-0EC5-4A9B-98E4-25034A99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9829F-A478-4B19-88F1-E1A14F2E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E5B04-CCA1-4A75-80FA-11775CE3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74499-237C-4C66-9657-17B874B60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B791D-ECA3-44CD-8B3D-A703ACD7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AAD07-A185-4B89-A57C-7AA51847A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C471B-32DE-4DA1-A5CE-9B4ACF84F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12CC1-615A-497F-A42D-66959807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9EABF-87CE-43D7-9291-E430E4077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518AA-6533-45D2-9083-09D51350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3525D-7FC8-4EC5-ABA0-5B1DCC2C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03034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商业综合体智能化系统工程智能增值服务系统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智能化系统工程设计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智能增值服务系统构建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关键技术实现与选型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系统集成与测试验证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项目实施与管理策略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随着互联网技术的发展，商业综合体逐渐实现线上线下融合，打造全方位的消费体验。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多元化业态融合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商业综合体向多元化、综合化方向发展，涵盖购物、餐饮、娱乐、休闲等多种业态。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智能化升级需求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随着消费者需求提升，商业综合体对智能化服务的需求日益增强。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商业综合体现状及发展趋势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智能化系统工程需求分析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智能化基础设施建设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包括通信网络、物联网、云计算等基础设施建设。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通过智能化系统收集和分析消费者行为、市场趋势等数据，为商业决策提供支持。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智能化服务提升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通过智能化手段提升消费者体验，如智能导购、智能支付等。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91" r="236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打造高效、便捷、个性化的智能增值服务系统，提升商业综合体的竞争力和消费者满意度。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以消费者需求为导向，结合商业综合体的发展趋势，提供定制化的智能增值服务解决方案。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智能增值服务系统目标与定位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智能化系统工程设计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采用分布式系统架构，实现高可用性、高扩展性和高性能。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将系统划分为多个功能模块，便于独立开发、测试和部署。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制定统一的接口标准，实现各子系统之间的互联互通。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790" b="67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644" r="246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各子系统功能设计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集成视频监控、入侵报警、门禁管理等功能，保障商业综合体安全。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根据环境光线、人流量等因素自动调节照明亮度和色温，营造舒适环境。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实现温度、湿度自动调节和远程控制，提高能源利用效率。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实时监测电梯运行状态，提供智能调度和故障预警功能。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智能安防系统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智能照明系统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智能空调系统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智能电梯系统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采用TCP/IP协议进行数据传输，确保数据传输的稳定性和可靠性。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对传输的数据进行加密处理，防止数据泄露和非法访问。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采用大数据处理技术对收集的数据进行分析和挖掘，为商业综合体运营提供决策支持。同时，建立数据备份和恢复机制，确保数据安全。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数据处理与存储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数据传输与处理方案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智能增值服务系统构建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基于用户画像和数据分析，提供个性化的商品推荐、优惠活动等增值服务。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智能化导购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会员特权服务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通过AI技术实现智能导购，帮助用户快速找到所需商品，提供购买建议。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为会员提供专属特权，如会员日优惠、积分兑换、会员专属活动等，提升会员忠诚度。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打破传统线上线下界限，提供线上预约、线下体验、线上下单、线下自提等多元化服务模式。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无人化服务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通过自助结账、智能导购机器人等无人化服务手段，提高服务效率，降低人力成本。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社群营销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利用社交媒体和社群力量，进行精准营销和口碑传播，扩大品牌影响力。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界面友好性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优化智能增值服务系统的界面设计，使其更加简洁、直观、易用。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提高系统的响应速度，减少用户等待时间，提升用户体验。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提供多语种服务，满足不同国家和地区用户的需求，提高用户满意度。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加强数据安全保护，保障用户隐私和交易安全，建立用户信任。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关键技术实现与选型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https://d.book118.com/788103034113006030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2024-09-07T07:10:15.589</cp:lastPrinted>
  <dcterms:created xsi:type="dcterms:W3CDTF">2024-09-06T23:10:15Z</dcterms:created>
  <dcterms:modified xsi:type="dcterms:W3CDTF">2024-09-06T23:10:17Z</dcterms:modified>
</cp:coreProperties>
</file>