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F4EEF05-BF64-41AF-A41C-1C1BBDF970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680399-14C0-4F49-A795-28D047D631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74B4FC-6B71-4533-AD55-83B31C1369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96B7EA0-1BF8-448F-A703-183BED86BD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57A9FFC-1F3D-4DA6-A807-3DA98EB4C8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44816F5-DC15-4A53-8DC4-4F319A5ADD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EBE4EFB-10B7-4BD9-BFBE-B836A52D2F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CD5C240-E2D4-47A6-8394-B7E8DEAF6C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2EF5EED-2E8C-418A-8C65-39833ECD26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74502A9-7890-4E41-9FDC-3A4687AA52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5683CA-C694-4D56-9A10-99BFC52B82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88104021045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068855" y="4173441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8683" y="4173441"/>
            <a:ext cx="27451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2024-01-28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掌握网络安全的基本知识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网络安全概述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密码学基础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网络攻击与防御技术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恶意软件防范与处置方法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数据保护与隐私权益维护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网络安全意识培养与行为规范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网络安全概述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38" r="338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网络安全是指保护网络系统免受未经授权的访问、使用、篡改、破坏或泄露的能力，确保网络系统的机密性、完整性和可用性。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随着互联网的普及和数字化进程的加速，网络安全对于个人、组织和国家都至关重要，它涉及到信息保护、财产安全、社会稳定等多个方面。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定义与重要性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重要性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750" r="16750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恶意软件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网络攻击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数据泄露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身份盗窃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网络安全威胁类型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包括病毒、蠕虫、特洛伊木马等，它们会破坏系统、窃取信息或实施其他恶意行为。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由于系统漏洞、人为失误或恶意行为导致敏感数据被非法获取或公开。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如拒绝服务攻击、钓鱼攻击、跨站脚本攻击等，旨在破坏目标系统的正常运行或窃取敏感信息。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攻击者通过窃取个人信息、冒充他人身份进行欺诈或非法活动。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9625" r="29625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国际法律法规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如《联合国网络犯罪公约》、《欧盟通用数据保护条例》等，旨在规范国际间的网络行为和保护个人数据隐私。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国内法律法规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各国根据自身情况制定的网络安全法律法规，如中国的《网络安全法》、美国的《计算机欺诈和滥用法》等，对网络安全提出了具体要求并规定了相应的法律责任。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行业标准和规范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各行业根据自身特点制定的网络安全标准和规范，如金融行业的信息安全标准、医疗行业的隐私保护规范等。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网络安全法律法规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密码学基础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密码学是研究如何隐藏信息的科学，包括加密和解密两个过程。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密码学基本概念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加密算法分类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密码学应用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根据密钥的使用方式，加密算法可分为对称加密和非对称加密。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密码学在网络通信、数据存储、身份认证等领域有广泛应用，如SSL/TLS协议、数字签名等。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密码学原理及应用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如AES、DES等，使用相同的密钥进行加密和解密，具有加密速度快、密钥管理简单的优点。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对称加密算法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如RSA、ECC等，使用一对公钥和私钥进行加密和解密，具有安全性高、适用于大规模网络通信的优点。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非对称加密算法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1542" r="11542"/>
          <a:stretch>
            <a:fillRect/>
          </a:stretch>
        </p:blipFill>
        <p:spPr>
          <a:xfrm>
            <a:off x="5820153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25" r="1662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结合对称加密和非对称加密的优点，如先使用非对称加密协商密钥，再使用对称加密传输数据。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混合加密算法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常见加密算法介绍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0292" r="20292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密码长度应足够长，包含大小写字母、数字和特殊字符，避免使用容易猜到的单词或短语。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使用强密码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定期更换密码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不要重复使用密码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使用密码管理工具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定期更换密码可以降低密码被猜测或破解的风险。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避免在多个账户或应用中重复使用相同的密码，以防止一旦一个账户被攻破，其他账户也面临风险。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密码管理工具可以帮助用户安全地存储和管理多个账户的密码，提高密码管理的效率和安全性。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密码管理最佳实践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网络攻击与防御技术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43439" y="1390903"/>
            <a:ext cx="3583020" cy="975360"/>
            <a:chOff x="4343439" y="1390903"/>
            <a:chExt cx="3583020" cy="975360"/>
          </a:xfrm>
        </p:grpSpPr>
        <p:sp>
          <p:nvSpPr>
            <p:cNvPr id="3" name="AutoShape 3"/>
            <p:cNvSpPr/>
            <p:nvPr/>
          </p:nvSpPr>
          <p:spPr>
            <a:xfrm>
              <a:off x="695109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2">
            <a:alphaModFix/>
          </a:blip>
          <a:srcRect l="25842" r="25842"/>
          <a:stretch>
            <a:fillRect/>
          </a:stretch>
        </p:blipFill>
        <p:spPr>
          <a:xfrm>
            <a:off x="8437171" y="1327341"/>
            <a:ext cx="3341640" cy="4581961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601242" y="242529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通过伪造信任网站或邮件，诱导用户泄露敏感信息。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14677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01242" y="1602358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钓鱼攻击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405571" y="242529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包括病毒、蠕虫、木马等，通过感染用户系统获取控制权。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5571" y="1601372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恶意软件攻击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4982395"/>
            <a:ext cx="3433799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利用大量请求拥塞目标服务器，使其无法提供正常服务。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14677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01242" y="4150486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分布式拒绝服务（DDoS）攻击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4982395"/>
            <a:ext cx="3438525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针对数据库应用的攻击，通过在输入中注入恶意SQL代码，实现对数据库的非法操作。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5109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386521" y="4150486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SQL注入攻击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常见网络攻击手段剖析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9" name="AutoShape 9"/>
          <p:cNvSpPr/>
          <p:nvPr/>
        </p:nvSpPr>
        <p:spPr>
          <a:xfrm>
            <a:off x="1171292" y="2749588"/>
            <a:ext cx="2088928" cy="2088928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1" name="Freeform 11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防御策略及技术应用</a:t>
              </a:r>
            </a:p>
          </p:txBody>
        </p:sp>
      </p:grpSp>
      <p:sp>
        <p:nvSpPr>
          <p:cNvPr id="37" name="AutoShape 37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防火墙技术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通过设置规则，限制网络访问，防止未经授权的访问和数据泄露。</a:t>
            </a:r>
          </a:p>
        </p:txBody>
      </p:sp>
      <p:sp>
        <p:nvSpPr>
          <p:cNvPr id="41" name="AutoShape 41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入侵检测系统（IDS/IPS）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实时监控网络流量和用户行为，发现异常行为及时报警和阻断。</a:t>
            </a:r>
          </a:p>
        </p:txBody>
      </p:sp>
      <p:sp>
        <p:nvSpPr>
          <p:cNvPr id="45" name="AutoShape 45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TextBox 47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数据加密技术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对敏感数据进行加密存储和传输，确保数据在传输过程中的安全性。</a:t>
            </a:r>
          </a:p>
        </p:txBody>
      </p:sp>
      <p:sp>
        <p:nvSpPr>
          <p:cNvPr id="49" name="AutoShape 49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AutoShape 50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TextBox 51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安全审计和日志分析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记录和分析系统和网络的操作日志，发现潜在的安全威胁和漏洞。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https://d.book118.com/788104021045006037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86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2024-09-17T02:59:11.986</cp:lastPrinted>
  <dcterms:created xsi:type="dcterms:W3CDTF">2024-09-16T18:59:12Z</dcterms:created>
  <dcterms:modified xsi:type="dcterms:W3CDTF">2024-09-16T18:59:14Z</dcterms:modified>
</cp:coreProperties>
</file>