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DAC2-3A15-4A79-876B-53CF1123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93721-35DA-4B40-88C6-11B4A795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91B4A-4507-49DB-8C9F-2CD71203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4A094-EC8E-41B2-8935-0680A6018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5994F-343B-426E-B534-7375F9A85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0105F-3DD7-4629-91A5-6DFD20AFE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9ACD4-58F4-4FC5-B838-55E56E6B2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836E7-32D0-42CC-A196-DC4A954C3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D6EB2-DECF-4394-9DF8-6BA096C82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26E2B-9B64-42F4-AA68-E3703D75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42071-FAB2-4C94-8283-88558DF1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5077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内部培训与员工绩效评估的关联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员工绩效评估的作用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内部培训与员工绩效评估的关联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如何加强内部培训与员工绩效评估的关联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通过内部培训，员工可以获取新的知识和技能，提高工作效率和质量，从而提升绩效。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员工绩效的提升有助于企业整体业绩的改善，进而推动企业的发展和壮大。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随着市场的不断变化和竞争的加剧，企业需要不断提升员工的素质和能力，以适应市场的需求和挑战。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指企业针对自身员工开展的各种培训活动，包括技能培训、知识传授、团队建设等，旨在提升员工的专业素养和综合能力。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指企业根据员工的工作表现、工作成果、工作能力等多个方面进行评估，以衡量员工的绩效水平，并为企业的奖惩、晋升等提供依据。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内部培训与员工绩效评估的定义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875" b="138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通过内部培训，员工可以学习到新的技能和方法，从而更加高效地完成工作任务。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适应技术变革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随着技术的不断发展，员工需要不断学习新的技能以适应变革。内部培训可以帮助员工掌握新的技术工具和工作方法。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内部培训不仅有助于员工提升技能，还有助于员工个人发展，提高职业素养和竞争力。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内部培训可以为员工提供具有挑战性的任务和学习机会，激发员工的创造力和创新精神，促进员工成长。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发掘员工潜能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通过内部培训，员工可以接触到新的领域和知识，从而发掘自己的潜能和兴趣。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通过内部培训和学习，员工可以掌握更多的知识和技能，从而增强自信心和自我价值感。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激发员工潜力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通过内部培训，员工可以了解企业的战略目标和团队协作的重要性，从而增强团队协作意识和协作能力。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员工忠诚度提升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内部培训可以让员工感受到企业对他们的关注和重视，从而增强员工的忠诚度和对企业的信任感。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企业文化认同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内部培训可以向员工传达企业的价值观和理念，增强员工对企业文化的认同感和归属感。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增强员工归属感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员工绩效评估的作用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根据岗位职责、工作目标及关键绩效指标（KPIs）等，对员工工作表现进行客观评价。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评估周期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可设定定期评估，如季度、半年或年度评估，以及不定期评估，如项目完成后评估。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通过评分、评级或评语等方式呈现员工工作表现，便于管理层了解员工实际工作情况。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衡量员工工作表现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通过绩效评估，发现员工在工作中展现出的特长、技能及优秀品质等。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识别员工在工作中存在的问题、短板及需要改进的方面。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不足诊断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针对员工个人特点和绩效评估结果，提供具体、可操作的反馈和建议，帮助员工提升工作表现。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识别员工优势和不足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https://d.book118.com/788105077005006031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2024-09-07T17:01:09.289</cp:lastPrinted>
  <dcterms:created xsi:type="dcterms:W3CDTF">2024-09-07T09:01:09Z</dcterms:created>
  <dcterms:modified xsi:type="dcterms:W3CDTF">2024-09-07T09:01:11Z</dcterms:modified>
</cp:coreProperties>
</file>