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2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7E9F6-C311-4CDD-84D6-C8423274B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7D9BA-F70E-47DF-B3B4-D05F8704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CDA6B-12BE-410C-AF8E-67CFA660D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CE96F-E9BD-4DEC-8C19-A032A34D1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19681-F653-4F30-9BDE-91CF3D7A4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54373-A5A2-424D-B5DD-58FEA2BF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F3DB6-74A6-4C82-A984-6A54E65CF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5FACD-1648-4307-8FB2-5AE834136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FA3CF-FFFE-4CE7-B90F-97FB4413A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52BD3-64BE-481A-8905-047E7E807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487D8-6E21-4441-80A3-A024F06F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0022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Java_Web应用开发技术与案例教程课件第6章第2节Servlet常用接口、类及其方法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Servlet基础概念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常用Servlet接口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常用Servlet类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Servlet常用方法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Servlet在Web应用中的使用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Servlet基础概念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Servlet（Server Applet）是用Java编写的服务器端程序，可以响应客户端请求并生成动态Web内容。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在Web应用中扮演着核心角色，它负责接收客户端的请求，处理请求并生成响应，然后将响应发送回客户端。Servlet可以处理各种类型的请求，包括GET、POST、PUT、DELETE等，并可以根据请求的不同生成不同的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加载与实例化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Servlet容器负责加载Servlet类，并通过调用其无参构造方法实例化Servlet对象。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处理请求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当客户端发送请求时，容器创建一个ServletRequest对象和一个ServletResponse对象，然后调用Servlet的service()方法。service()方法根据请求类型（GET、POST等）调用相应的doGet()或doPost()等方法处理请求。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当容器决定移除一个Servlet时（例如Web应用被停止或重新加载时），容器会调用Servlet的destroy()方法，释放其占用的资源。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容器调用Servlet的init()方法进行初始化，该方法在Servlet的生命周期中只被调用一次。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Servlet生命周期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JSP（JavaServer Pages）是一种基于Java的服务器端编程技术，用于创建动态Web页面。JSP允许在HTML或XML等文档中嵌入Java代码，这些代码在服务器端执行后生成动态内容。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Servlet与JSP比较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和JSP都可以用于创建动态Web应用，但它们的侧重点不同。Servlet更适合处理业务逻辑和复杂的数据处理，而JSP更适合表现层，即生成用户界面。在实际开发中，通常将Servlet作为控制器（Controller）处理业务逻辑，而将JSP作为视图（View）负责展示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MVC模式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VC（Model-View-Controller）是一种常用的软件设计模式，用于将应用的业务逻辑、数据和用户界面分离。在MVC模式中，Servlet通常充当控制器角色，负责接收请求并调用相应的模型（Model）处理数据，然后将结果传递给视图（View）进行展示。JSP通常作为视图层使用，负责接收模型传递的数据并生成用户界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Servlet与JSP关系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常用Servlet接口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init()方法：该方法在Servlet被加载到内存时被调用，用于初始化Servlet。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doGet()和doPost()方法：这两个方法分别用于处理GET和POST请求，开发者需要在其中编写处理请求的逻辑。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destroy()方法：该方法在Servlet被销毁前被调用，用于执行资源清理等收尾工作。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service()方法：该方法用于处理客户端的请求，并根据请求类型（GET、POST等）调用相应的doGet()或doPost()方法。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Servlet接口核心方法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getServletName()方法：返回Servlet的名称，该名称是在web.xml文件中配置的。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getInitParameter(String name)方法：根据参数名获取初始化参数的值。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getInitParameterNames()方法：返回所有初始化参数名称的枚举集合。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008" r="1300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ServletConfig接口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ServletContext接口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getContextPath()方法：返回Web应用的上下文路径。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getInitParameter(String name)方法：根据参数名获取Web应用的初始化参数的值。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getInitParameterNames()方法：返回所有Web应用初始化参数名称的枚举集合。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setAttribute(String name, Object object)方法：在ServletContext中保存属性，以便在整个Web应用中共享数据。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getServletContextName()方法：返回ServletContext的名称，通常是Web应用的名称。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getAttribute(String name)方法：根据属性名从ServletContext中获取属性值。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removeAttribute(String name)方法：从ServletContext中移除指定属性。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ServletContext接口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常用Servlet类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是Servlet接口的一个实现类，用于处理HTTP协议请求。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HttpServlet类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是HttpServlet类中处理GET和POST请求的方法，需要在子类中重写以实现具体业务逻辑。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doGet()和doPost()方法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用于处理客户端的请求，并根据请求类型调用doGet()或doPost()方法。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service()方法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HttpServlet类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GenericServlet类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是Servlet接口和ServletConfig接口的一个通用实现类，提供了更方便的Servlet开发方式。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用于初始化Servlet，在Servlet生命周期中仅执行一次。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用于处理客户端的请求，需要子类实现具体处理逻辑。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用于销毁Servlet，在Servlet生命周期结束时执行。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init()方法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service()方法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destroy()方法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GenericServlet类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ServletRequest类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表示客户端的请求，封装了请求的各种信息，如请求头、请求参数等。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ServletResponse类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表示服务器端的响应，提供了向客户端发送响应数据的方法。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ServletConfig类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表示Servlet的配置信息，如初始化参数等。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ServletContext类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表示Web应用的全局信息，提供了共享数据、获取资源等方法。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Servlet常用方法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当Servlet第一次被加载到内存中时，Servlet容器会调用其init()方法进行初始化。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初始化Servlet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在web.xml文件中可以为Servlet配置一些初始化参数，这些参数可以在init()方法中通过ServletConfig对象获取。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配置Servlet参数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初始化方法init()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服务方法service()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service()方法是Servlet的核心，用于处理客户端发送的请求。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处理客户端请求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根据客户端请求的方法（GET或POST等），service()方法会调用相应的doGet()或doPost()等方法来处理请求。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调用doGet()或doPost()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销毁方法destroy()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销毁Servlet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当Servlet即将从内存中卸载时，Servlet容器会调用其destroy()方法进行销毁。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释放资源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在destroy()方法中，可以释放Servlet所占用的资源，如关闭数据库连接、停止后台线程等。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Servlet在Web应用中的使用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配置web.xml文件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在web.xml文件中，需要为每个Servlet类配置一个&lt;servlet&gt;元素，指定Servlet的名称、类路径以及初始化参数等。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配置Servlet映射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通过&lt;servlet-mapping&gt;元素将Servlet类映射到一个或多个URL模式，使得客户端可以通过这些URL模式访问Servlet。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配置Servlet初始化参数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可以在&lt;servlet&gt;元素中配置Servlet的初始化参数，这些参数可以在Servlet的init()方法中获取并使用。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配置Servlet类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@WebServlet注解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可以使用@WebServlet注解来配置Servlet，该注解可以指定Servlet的名称、URL模式、初始化参数等。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注解配置示例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通过在Servlet类上添加@WebServlet注解，并指定URL模式等属性，可以快速地配置Servlet。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通过注解配置Servlet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624072" y="2766441"/>
            <a:ext cx="366236" cy="366236"/>
            <a:chOff x="3624072" y="2766441"/>
            <a:chExt cx="366236" cy="366236"/>
          </a:xfrm>
        </p:grpSpPr>
        <p:sp>
          <p:nvSpPr>
            <p:cNvPr id="7" name="AutoShape 7"/>
            <p:cNvSpPr/>
            <p:nvPr/>
          </p:nvSpPr>
          <p:spPr>
            <a:xfrm rot="18900000">
              <a:off x="3624072" y="2766441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626168" y="4474750"/>
            <a:ext cx="361950" cy="368332"/>
            <a:chOff x="3626168" y="4474750"/>
            <a:chExt cx="361950" cy="368332"/>
          </a:xfrm>
        </p:grpSpPr>
        <p:sp>
          <p:nvSpPr>
            <p:cNvPr id="9" name="AutoShape 9"/>
            <p:cNvSpPr/>
            <p:nvPr/>
          </p:nvSpPr>
          <p:spPr>
            <a:xfrm rot="18900000">
              <a:off x="3626168" y="4474750"/>
              <a:ext cx="361950" cy="368332"/>
            </a:xfrm>
            <a:prstGeom prst="halfFram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946707" y="2652141"/>
            <a:ext cx="366236" cy="364141"/>
            <a:chOff x="7946707" y="2652141"/>
            <a:chExt cx="366236" cy="364141"/>
          </a:xfrm>
        </p:grpSpPr>
        <p:sp>
          <p:nvSpPr>
            <p:cNvPr id="11" name="AutoShape 11"/>
            <p:cNvSpPr/>
            <p:nvPr/>
          </p:nvSpPr>
          <p:spPr>
            <a:xfrm rot="8100000">
              <a:off x="7946707" y="2652141"/>
              <a:ext cx="366236" cy="364141"/>
            </a:xfrm>
            <a:prstGeom prst="halfFram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7900225" y="4476845"/>
            <a:ext cx="366236" cy="366236"/>
            <a:chOff x="7900225" y="4476845"/>
            <a:chExt cx="366236" cy="366236"/>
          </a:xfrm>
        </p:grpSpPr>
        <p:sp>
          <p:nvSpPr>
            <p:cNvPr id="13" name="AutoShape 13"/>
            <p:cNvSpPr/>
            <p:nvPr/>
          </p:nvSpPr>
          <p:spPr>
            <a:xfrm rot="8100000">
              <a:off x="7900225" y="4476845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574173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处理GET请求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9768" y="2262610"/>
            <a:ext cx="262225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当客户端发送GET请求时，Servlet的doGet()方法会被调用，可以在该方法中获取请求参数、处理请求并生成响应。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173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处理POST请求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2648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当客户端发送POST请求时，Servlet的doPost()方法会被调用，可以在该方法中获取请求体中的数据、处理请求并生成响应。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19601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生成响应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19601" y="2262610"/>
            <a:ext cx="2619375" cy="1347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在Servlet中，可以使用HttpServletResponse对象来生成响应，可以设置响应状态码、响应头以及响应体等内容。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19601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重定向和转发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19601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Servlet中提供了重定向和转发两种方式来跳转页面，重定向是客户端行为，而转发是服务器行为。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719762" y="2575338"/>
            <a:ext cx="806157" cy="502634"/>
            <a:chOff x="4719762" y="2575338"/>
            <a:chExt cx="806157" cy="502634"/>
          </a:xfrm>
        </p:grpSpPr>
        <p:sp>
          <p:nvSpPr>
            <p:cNvPr id="23" name="TextBox 23"/>
            <p:cNvSpPr txBox="1"/>
            <p:nvPr/>
          </p:nvSpPr>
          <p:spPr>
            <a:xfrm>
              <a:off x="4719762" y="257533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738812" y="4320698"/>
            <a:ext cx="806157" cy="502634"/>
            <a:chOff x="4738812" y="4320698"/>
            <a:chExt cx="806157" cy="502634"/>
          </a:xfrm>
        </p:grpSpPr>
        <p:sp>
          <p:nvSpPr>
            <p:cNvPr id="25" name="TextBox 25"/>
            <p:cNvSpPr txBox="1"/>
            <p:nvPr/>
          </p:nvSpPr>
          <p:spPr>
            <a:xfrm>
              <a:off x="4738812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40778" y="2594388"/>
            <a:ext cx="806157" cy="502634"/>
            <a:chOff x="6440778" y="2594388"/>
            <a:chExt cx="806157" cy="502634"/>
          </a:xfrm>
        </p:grpSpPr>
        <p:sp>
          <p:nvSpPr>
            <p:cNvPr id="27" name="TextBox 27"/>
            <p:cNvSpPr txBox="1"/>
            <p:nvPr/>
          </p:nvSpPr>
          <p:spPr>
            <a:xfrm>
              <a:off x="6440778" y="259438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431253" y="4320698"/>
            <a:ext cx="806157" cy="502634"/>
            <a:chOff x="6431253" y="4320698"/>
            <a:chExt cx="806157" cy="502634"/>
          </a:xfrm>
        </p:grpSpPr>
        <p:sp>
          <p:nvSpPr>
            <p:cNvPr id="29" name="TextBox 29"/>
            <p:cNvSpPr txBox="1"/>
            <p:nvPr/>
          </p:nvSpPr>
          <p:spPr>
            <a:xfrm>
              <a:off x="6431253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使用Servlet处理请求和响应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案例一：实现简单的Servlet应用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实现步骤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在web.xml文件中配置Servlet；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创建一个Java类并实现Servlet接口；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案例一：实现简单的Servlet应用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案例一：实现简单的Servlet应用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重写doGet()方法，设置响应内容类型并返回欢迎消息；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编译并部署Servlet应用；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启动Web服务器并访问Servlet。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案例一：实现简单的Servlet应用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```java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import java.io.*;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代码示例</a:t>
              </a:r>
            </a:p>
          </p:txBody>
        </p:sp>
      </p:grp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https://d.book118.com/788110022115006035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2024-09-14T16:25:31.560</cp:lastPrinted>
  <dcterms:created xsi:type="dcterms:W3CDTF">2024-09-14T08:25:31Z</dcterms:created>
  <dcterms:modified xsi:type="dcterms:W3CDTF">2024-09-14T08:25:33Z</dcterms:modified>
</cp:coreProperties>
</file>