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IILHP+RDDSML+ArialMT"/>
      <p:regular r:id="rId15"/>
    </p:embeddedFont>
    <p:embeddedFont>
      <p:font typeface="LKDMVP+MS-UIGothic"/>
      <p:regular r:id="rId16"/>
    </p:embeddedFont>
    <p:embeddedFont>
      <p:font typeface="PQSFBH+JSSAUB+MicrosoftYaHei-Bold"/>
      <p:regular r:id="rId17"/>
    </p:embeddedFont>
    <p:embeddedFont>
      <p:font typeface="FKJLQV+BRLCL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5173-CDED-4148-A3C1-9A379D17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329D3-8393-4525-9314-FEF38384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D1C10-F5D1-47FC-B056-91981A6F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95A37-798E-4007-A80B-08D2863EC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6FD28-6BF9-4CDE-AD9D-A76C6C80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05124-2494-49D9-9FEE-9F8EC263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8ED03-1848-4B1F-9AB5-45A0B2C3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A0CA3-AED3-4BF8-8EEE-F7F1A4E32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3ABBD-7E6E-4109-A539-DF07D2B1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72725-200B-4DA0-98E1-0C8500DE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14745-B2AC-4A2A-8588-230BE114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3035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668970"/>
            <a:ext cx="2490781" cy="13329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IILHP+RDDSML+ArialMT"/>
                <a:cs typeface="MIILHP+RDDS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招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文件概述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IILHP+RDDSML+ArialMT"/>
                <a:cs typeface="MIILHP+RDDS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招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公告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314890"/>
            <a:ext cx="3738821" cy="13326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IILHP+RDDSML+ArialMT"/>
                <a:cs typeface="MIILHP+RDDS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工程量清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价方法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IILHP+RDDSML+ArialMT"/>
                <a:cs typeface="MIILHP+RDDS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合同条款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4412170"/>
            <a:ext cx="2490622" cy="13327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IILHP+RDDSML+ArialMT"/>
                <a:cs typeface="MIILHP+RDDS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文件格式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IILHP+RDDSML+ArialMT"/>
                <a:cs typeface="MIILHP+RDDSM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评标</a:t>
            </a:r>
            <a:r>
              <a:rPr sz="2400">
                <a:solidFill>
                  <a:srgbClr val="FFFFFF"/>
                </a:solidFill>
                <a:latin typeface="LKDMVP+MS-UIGothic"/>
                <a:cs typeface="LKDMVP+MS-UIGothic"/>
              </a:rPr>
              <a:t>与定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KDMVP+MS-UIGothic"/>
                <a:cs typeface="LKDMVP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KDMVP+MS-UIGothic"/>
                <a:cs typeface="LKDMVP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潜在投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人提供招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标项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息，明确投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要求，保障招投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标过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的公平、公正、公开，并最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定合格的投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人完成工程建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LKDMVP+MS-UIGothic"/>
                <a:cs typeface="LKDMV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文件的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96204" y="11130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合同条款及格式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24710" y="208079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KDMVP+MS-UIGothic"/>
                <a:cs typeface="LKDMVP+MS-UIGothic"/>
              </a:rPr>
              <a:t>投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人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须</a:t>
            </a:r>
            <a:r>
              <a:rPr sz="2000">
                <a:solidFill>
                  <a:srgbClr val="00B6FF"/>
                </a:solidFill>
                <a:latin typeface="LKDMVP+MS-UIGothic"/>
                <a:cs typeface="LKDMVP+MS-UIGothic"/>
              </a:rPr>
              <a:t>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2319" y="208079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工程量清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单</a:t>
            </a:r>
            <a:r>
              <a:rPr sz="2000" spc="23">
                <a:solidFill>
                  <a:srgbClr val="00B6FF"/>
                </a:solidFill>
                <a:latin typeface="LKDMVP+MS-UIGothic"/>
                <a:cs typeface="LKDMVP+MS-UIGothic"/>
              </a:rPr>
              <a:t>及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B6FF"/>
                </a:solidFill>
                <a:latin typeface="LKDMVP+MS-UIGothic"/>
                <a:cs typeface="LKDMVP+MS-UIGothic"/>
              </a:rPr>
              <a:t>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5644" y="4267104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KDMVP+MS-UIGothic"/>
                <a:cs typeface="LKDMVP+MS-UIGothic"/>
              </a:rPr>
              <a:t>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公告或投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邀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请书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49409" y="426710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KDMVP+MS-UIGothic"/>
                <a:cs typeface="LKDMVP+MS-UIGothic"/>
              </a:rPr>
              <a:t>技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术标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准和要求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文件的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制要求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KDMVP+MS-UIGothic"/>
                <a:cs typeface="LKDMVP+MS-UIGothic"/>
              </a:rPr>
              <a:t>内容完整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FFF"/>
                </a:solidFill>
                <a:latin typeface="LKDMVP+MS-UIGothic"/>
                <a:cs typeface="LKDMVP+MS-UIGothic"/>
              </a:rPr>
              <a:t>言准确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KDMVP+MS-UIGothic"/>
                <a:cs typeface="LKDMVP+MS-UIGothic"/>
              </a:rPr>
              <a:t>格式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000">
                <a:solidFill>
                  <a:srgbClr val="FFFFFF"/>
                </a:solidFill>
                <a:latin typeface="LKDMVP+MS-UIGothic"/>
                <a:cs typeface="LKDMVP+MS-UIGothic"/>
              </a:rPr>
              <a:t>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KDMVP+MS-UIGothic"/>
                <a:cs typeface="LKDMVP+MS-UIGothic"/>
              </a:rPr>
              <a:t>保密措施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59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文件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包含所有必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要的信息，以便投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文件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一的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格式和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号，方便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查阅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和管理。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涉及商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机密的内容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采取保密措施，防止信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息泄露。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6331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范、准确的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言，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生歧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解。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全面了解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LKDMVP+MS-UIGothic"/>
                <a:cs typeface="LKDMVP+MS-UIGothic"/>
              </a:rPr>
              <a:t>目情况和要求。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公告的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QSFBH+JSSAUB+MicrosoftYaHei-Bold"/>
                <a:cs typeface="PQSFBH+JSSAU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QSFBH+JSSAUB+MicrosoftYaHei-Bold"/>
                <a:cs typeface="PQSFBH+JSSAU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QSFBH+JSSAUB+MicrosoftYaHei-Bold"/>
                <a:cs typeface="PQSFBH+JSSAU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布方式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LKDMVP+MS-UIGothic"/>
                <a:cs typeface="LKDMVP+MS-UIGothic"/>
              </a:rPr>
              <a:t>布范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公告的内容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JLQV+BRLCLA+MicrosoftYaHei"/>
                <a:cs typeface="FKJLQV+BRLCL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JLQV+BRLCLA+MicrosoftYaHei"/>
                <a:cs typeface="FKJLQV+BRLCL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JLQV+BRLCLA+MicrosoftYaHei"/>
                <a:cs typeface="FKJLQV+BRLCL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JLQV+BRLCLA+MicrosoftYaHei"/>
                <a:cs typeface="FKJLQV+BRLCL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KDMVP+MS-UIGothic"/>
                <a:cs typeface="LKDMVP+MS-UIGothic"/>
              </a:rPr>
              <a:t>工程名称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KDMVP+MS-UIGothic"/>
                <a:cs typeface="LKDMVP+MS-UIGothic"/>
              </a:rPr>
              <a:t>建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00B6FF"/>
                </a:solidFill>
                <a:latin typeface="LKDMVP+MS-UIGothic"/>
                <a:cs typeface="LKDMVP+MS-UIGothic"/>
              </a:rPr>
              <a:t>地点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KDMVP+MS-UIGothic"/>
                <a:cs typeface="LKDMVP+MS-UIGothic"/>
              </a:rPr>
              <a:t>招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00B6FF"/>
                </a:solidFill>
                <a:latin typeface="LKDMVP+MS-UIGothic"/>
                <a:cs typeface="LKDMVP+MS-UIGothic"/>
              </a:rPr>
              <a:t>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00B6FF"/>
                </a:solidFill>
                <a:latin typeface="LKDMVP+MS-UIGothic"/>
                <a:cs typeface="LKDMVP+MS-UIGothic"/>
              </a:rPr>
              <a:t>金来源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KDMVP+MS-UIGothic"/>
                <a:cs typeface="LKDMVP+MS-UIGothic"/>
              </a:rPr>
              <a:t>公告的格式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KDMVP+MS-UIGothic"/>
                <a:cs typeface="LKDMVP+MS-UIGothic"/>
              </a:rPr>
              <a:t>正文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KDMVP+MS-UIGothic"/>
                <a:cs typeface="LKDMVP+MS-UIGothic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https://d.book118.com/788113035132006046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MIILHP+RDDSML+ArialMT</vt:lpstr>
      <vt:lpstr>Times New Roman</vt:lpstr>
      <vt:lpstr>LKDMVP+MS-UIGothic</vt:lpstr>
      <vt:lpstr>SimSun</vt:lpstr>
      <vt:lpstr>PQSFBH+JSSAUB+MicrosoftYaHei-Bold</vt:lpstr>
      <vt:lpstr>FKJLQV+BRLCLA+MicrosoftYaHei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2024-09-27T21:50:58.670</cp:lastPrinted>
  <dcterms:created xsi:type="dcterms:W3CDTF">2024-09-27T13:50:58Z</dcterms:created>
  <dcterms:modified xsi:type="dcterms:W3CDTF">2024-09-27T13:50:59Z</dcterms:modified>
</cp:coreProperties>
</file>