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02E74-6E07-4DE5-ADD5-B5B922580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2220B-4475-4015-9BF7-19BA0941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E3A26-5E52-4371-92D6-13BB5C017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CC105-4DB1-4714-862D-E5C27FF50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21B1F-96F8-4F5D-AC35-5C2CE147E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C90599-40E2-44C1-8A5D-7214E1F7E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4CC5DF-C88D-43F6-B700-9D4F48EA4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55286-E335-4177-B1B2-1E25E11DC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811C3-94C1-4445-978F-492BA6A12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29147-BF1D-441F-B05A-C57F3C09D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D1CA1-6972-4181-A979-9719A9030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3103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产程管理培训课件生产流程中的目标设定与追踪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生产流程中的目标追踪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目标设定与追踪的实践应用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目标设定与追踪的挑战和解决方案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提高医护人员对产程管理的认识和技能水平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降低孕产妇和新生儿的死亡率，提高母婴安全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促进医院产科服务质量的提升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掌握产程管理的基本理论和知识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学习产程中各种异常情况的识别和处理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了解产程管理中的团队协作和沟通技巧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能够独立进行产程管理操作，确保母婴安全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生产流程中的目标设定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设定目标可以为生产流程提供明确的方向，确保各项工作围绕目标展开。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明确的目标有助于优化资源配置，减少浪费，提高生产效率。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设定具有挑战性的目标可以激发团队成员的积极性和创造力，促进团队合作。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目标应具有明确性（Specific）、可衡量性（Measurable）、可实现性（Achievable）、相关性（Relevant）和时限性（Time-bound）。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设定目标时应关注生产流程中的关键环节和主要矛盾，确保目标具有针对性。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随着市场环境和企业内部条件的变化，应及时调整目标，保持目标的适应性。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通过对历史生产数据的分析，找出规律和问题，为设定目标提供依据。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了解市场需求、竞争对手情况和行业动态，为设定目标提供参考。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请教行业专家或企业内部资深人士，获取专业意见和建议，为设定目标提供支持。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组织团队成员进行充分讨论和交流，集思广益，共同制定目标。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历史数据分析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专家咨询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生产流程中的目标追踪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目标追踪的意义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确保生产进度与计划一致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通过实时追踪生产过程中的各项指标，可以及时发现进度偏差，确保生产按照预定计划进行。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目标追踪有助于发现生产过程中的瓶颈和问题，从而针对性地进行优化和改进，提高生产效率。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通过对生产过程中的各项指标进行追踪和分析，可以发现潜在的浪费和不必要的支出，进而降低成本。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在生产流程开始之前，应制定明确的目标和关键绩效指标（KPIs），以便在后续的生产过程中进行追踪和评估。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制定明确的目标和指标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利用现代化的信息技术手段，如物联网（IoT）、大数据分析等，实时收集生产过程中的数据并进行分析，以便及时发现问题和进行改进。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实时数据收集和分析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定期对生产过程中的各项指标进行评估，将实际结果与预定目标进行比较，分析偏差原因，并及时反馈给相关部门和人员，以便进行调整和改进。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定期评估和反馈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目标追踪的方法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确保数据的准确性和可靠性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在进行目标追踪时，必须确保所收集的数据的准确性和可靠性，以避免误导决策和造成资源浪费。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及时反馈和调整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一旦发现实际结果与预定目标存在偏差，应立即进行反馈和调整，确保生产流程能够迅速回到正轨。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兼顾长期和短期目标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在进行目标追踪时，既要关注短期内的生产进度和效率，也要考虑长期的发展规划和战略目标，确保生产流程与公司的整体发展方向保持一致。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目标追踪的注意事项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目标设定与追踪的实践应用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https://d.book118.com/788113103005006035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2024-09-13T16:46:07.587</cp:lastPrinted>
  <dcterms:created xsi:type="dcterms:W3CDTF">2024-09-13T08:46:07Z</dcterms:created>
  <dcterms:modified xsi:type="dcterms:W3CDTF">2024-09-13T08:46:09Z</dcterms:modified>
</cp:coreProperties>
</file>