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5BDA-E1E0-4926-9F85-68ADCCF8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979EC-2EB2-4C1C-8002-EEA281C8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7FB86-CF56-4CB3-AE75-1C57D8FB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705FA-67CF-49E5-A3DC-AA28FB36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A1E2B-8174-4212-BF9F-EC149C94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5BC23-2EB1-492D-A7D0-62E7383D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E5DC0-1464-4E4A-9D25-EEAB8904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4A3D6-F4A8-4595-AD3F-EE4C5509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57420-5A44-423C-8D10-CC9CD05DE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7F391-80A2-4ACC-B7C8-405460BB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BCEAF-FD29-4391-97F6-11E17E6E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401106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互联网养老服务模式的市场需求与投资机会评估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互联网养老服务模式概述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全球老龄化趋势加剧，中国老龄化问题尤为严重，老年人口数量庞大且增长迅速。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随着老年人口数量的增加，养老服务需求不断增长，包括生活照料、医疗护理、精神慰藉等多方面。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互联网技术的广泛应用为养老服务提供了新的解决方案，如远程医疗、智能家居、社交互动等。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深入剖析老年人群对养老服务的需求，包括服务类型、服务质量、服务价格等方面。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评估互联网养老服务模式的市场潜力和投资机会，为投资者提供参考和建议。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针对互联网养老服务模式存在的问题和挑战，提出相应的发展建议和措施。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互联网养老服务模式概述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互联网养老服务模式是指通过运用互联网、物联网、大数据等现代信息技术手段，为老年人提供便捷、高效、个性化的养老服务。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以老年人需求为导向，整合线上线下资源，提供多元化、智能化的养老服务；强调服务的便捷性和个性化，满足老年人不同层次的需求。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随着互联网技术的不断发展和普及，互联网养老服务逐渐兴起。从最初的线上咨询、社交互动，到后来的智能家居、健康管理等服务内容的不断丰富，互联网养老服务已经渗透到老年人的日常生活中。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目前，互联网养老服务市场已经初具规模，形成了多种服务模式。政府、企业和社会组织等多方力量共同参与，推动互联网养老服务市场的快速发展。同时，也存在服务标准不统一、服务质量参差不齐等问题。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智能居家养老服务平台。通过智能家居设备、健康管理应用等，为老年人提供全方位的居家养老服务。包括生活照料、健康管理、紧急救援等服务内容。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社区养老服务中心。整合社区资源，为老年人提供线上线下相结合的养老服务。包括日间照料、康复护理、文化娱乐等服务内容。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互联网+养老院。运用互联网技术，对传统养老院进行智能化改造。包括智能化管理、个性化服务、远程医疗等服务内容。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老年人口数量及占比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随着人口老龄化的加剧，老年人口数量不断增加，占总人口比例逐年上升。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老龄化速度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老龄化速度加快，预计未来几十年内老年人口比例将持续增长。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空巢老人现象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随着社会变迁和家庭结构变化，空巢老人现象日益普遍，对养老服务需求增加。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生活照料服务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包括日常起居、饮食照料、清洁卫生等方面的服务。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提供定期体检、疾病预防、康复训练等医疗保健服务。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关注老年人的心理健康，提供陪伴、倾听、心理疏导等服务。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智能化养老服务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运用互联网、物联网等技术手段，提供智能化、个性化的养老服务。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不同地区的经济发展水平、文化背景和老龄化程度不同，导致养老服务需求类型和特点存在差异。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南北差异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南方和北方地区在气候、饮食、生活习惯等方面存在差异，对养老服务的需求也有所不同。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城市与农村在养老服务需求上存在明显差异，城市老年人对高品质、多元化服务需求更高。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地域性差异分析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投资机会评估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近年来，政府相继出台了一系列扶持养老服务业发展的政策，包括提供财政补贴、优惠贷款、税收减免等，为互联网养老服务模式的发展提供了有力支持。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随着养老服务业的快速发展，相关法规不断完善，为行业的健康有序发展提供了保障。例如，政府出台了《养老服务条例》等法规，对养老服务机构的设立、运营、监管等方面做出了明确规定。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政府鼓励企业利用互联网、大数据、人工智能等新技术创新养老服务模式，提高服务质量和效率。这为投资者提供了新的投资机会和发展空间。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https://d.book118.com/788114011067006037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2024-09-17T08:57:31.560</cp:lastPrinted>
  <dcterms:created xsi:type="dcterms:W3CDTF">2024-09-17T00:57:31Z</dcterms:created>
  <dcterms:modified xsi:type="dcterms:W3CDTF">2024-09-17T00:57:33Z</dcterms:modified>
</cp:coreProperties>
</file>