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488EA61-A5F4-4A51-9813-F169AD8CA12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F12F1-2171-431E-B96A-8BA368570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C355B-AD95-4280-8546-CF1B0B5BE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5B328-36D4-45FC-B617-572E429C9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8D532-2140-44CC-B59A-EEAB7B8DC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2BC83D-C007-43CF-A6F1-494653184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77C77C-274E-4FAA-B414-F78A07830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23326F-D693-4406-BCBB-6EA5FE34B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C9141-C190-4EE2-A8EE-1ADE06821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8065B-7190-4E85-BBAD-0FE6C57A9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F12D8-122C-4254-88B1-3D9204E8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0CA32-6C11-4A88-B57A-AD9718D52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5DEFA22-7768-4E85-9E65-9EC781F8685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71F4169-1D51-4FA3-A5C9-39F2EC6282E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4063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生产过程中的环境保护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法律法规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绿色生产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废弃物处理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生态保护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通过技术手段降低废物对环境的影响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减少废物排放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维护生态平衡，确保生物多样性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保护生态系统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提高生产效率，减少资源浪费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节约能源资源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环保举措会提升企业在社会上的形象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企业形象提升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遵守环境保护法规，减少法律风险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法律合规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改善工作环境，保障员工健康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环境破坏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生产过程中的污染会对环境造成破坏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生态平衡破坏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生态系统遭到破坏，影响生物多样性和生态平衡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未经环境保护，会导致资源的不合理使用和浪费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确保资源的合理利用和未来世代的生存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保护生态环境，减少对地球的负面影响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通过循环利用或处理，减少对环境的污染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减少废物排放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采用节能技术，提高资源利用效率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节约能源资源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对受损的生态系统进行修复和恢复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生态修复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环境保护实例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某公司在生产过程中运用先进的环保技术，大幅减少了废气排放量，通过绿色生产以实现环境保护的目标。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solidFill>
            <a:srgbClr val="729FCF"/>
          </a:solid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环保法规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政府出台了各种环保法规，要求企业在生产过程中遵守相关的环保法律法规，以确保生产活动对环境造成的影响最小化。这些法规包括废物排放标准、环境影响评估、资源利用等方面，企业必须严格遵守，否则将面临处罚措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处罚措施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金额根据违规情况决定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罚款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违规严重时采取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停业整顿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相关责任人被追究法律责任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法律责任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环境评估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包括环境影响范围、可持续利用等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评估结果将纳入项目审批流程中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评估报告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采取专业机构进行评估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废物处理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分类处理废物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提高废弃物资源化利用率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生态保护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建立生态补偿机制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修复受损生态环境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建立污染物监测体系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定期汇报排放数据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污染治理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减少排放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采用清洁生产技术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加强污水处理设施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在生产过程中，企业必须严格遵守各项环保法规，进行环境影响评估并采取污染治理措施，以减少对环境的影响和破坏。只有在环境保护的基础上进行生产，才能实现可持续发展。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绿色生产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采用绿色技术生产，减少能源消耗，废物排放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节能减排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实现资源的有效利用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资源利用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提升企业环保形象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环保效益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考虑环境保护因素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减少对生态环境的影响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生态友好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推动绿色生产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减少污染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更新节能设备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应用智能控制技术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降低能耗成本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环保监测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加强环保监测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实时监控排放情况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建筑节能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选择节能材料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减少能源消耗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绿色供应链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打造绿色供应链是企业实施绿色生产的重要举措，选择绿色环保供应商可以保证原材料的环保性，促进循环经济的发展。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https://d.book118.com/788114063036006047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生产过程中的环境保护</vt:lpstr>
      <vt:lpstr>目录</vt:lpstr>
      <vt:lpstr>第一章 简介</vt:lpstr>
      <vt:lpstr>介绍</vt:lpstr>
      <vt:lpstr>重要性</vt:lpstr>
      <vt:lpstr>影响</vt:lpstr>
      <vt:lpstr>目的</vt:lpstr>
      <vt:lpstr>措施</vt:lpstr>
      <vt:lpstr> </vt:lpstr>
      <vt:lpstr>第2章 法律法规</vt:lpstr>
      <vt:lpstr> </vt:lpstr>
      <vt:lpstr>处罚措施</vt:lpstr>
      <vt:lpstr>环境评估</vt:lpstr>
      <vt:lpstr>污染治理</vt:lpstr>
      <vt:lpstr>结论</vt:lpstr>
      <vt:lpstr>第3章 绿色生产</vt:lpstr>
      <vt:lpstr>绿色技术</vt:lpstr>
      <vt:lpstr>产品设计</vt:lpstr>
      <vt:lpstr>建筑节能</vt:lpstr>
      <vt:lpstr>绿色供应链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2024-09-28T12:05:20.043</cp:lastPrinted>
  <dcterms:created xsi:type="dcterms:W3CDTF">2024-09-28T04:05:20Z</dcterms:created>
  <dcterms:modified xsi:type="dcterms:W3CDTF">2024-09-28T04:05:22Z</dcterms:modified>
</cp:coreProperties>
</file>