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85659-1006-4094-AF63-79BE982DB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FA372-63F0-476F-B612-C007EF159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D43AF-808A-4284-845B-0BFB8A38D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E212A-A935-4EA3-A368-247C9DE1C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B6D53-150D-4FBC-AE32-660DA6E90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E32D1C-E44A-453E-B46D-38D103FF2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A324C-F7B9-4F9D-8587-C874E7DD0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E74B5-1F3C-46D7-8C17-B7B7A68EC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00E77-BA61-4137-A19F-096849DE2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A3708-46A8-466F-8E09-8BBBA4F43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60A6B-DC8E-45C2-8200-3D38F28CE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14124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旅游行业从业人员知识与技能培训方案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旅游业务操作技能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旅游行业服务技能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旅游行业法律法规与职业道德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旅游行业规模持续扩大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随着全球旅游市场的不断增长，旅游行业规模持续扩大，涉及酒店、旅行社、景区等多个子领域。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旅游消费者需求日益多样化，对旅游产品和服务提出更高要求，包括个性化定制、深度体验等。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数字化与智能化转型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旅游行业正经历数字化与智能化转型，涉及在线预订、智能导游、虚拟现实等技术的应用。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旅游行业对从业人员的服务技能要求较高，需要具备良好的沟通能力、组织协调能力、应变能力等。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随着旅游行业的数字化与智能化转型，从业人员需要掌握基本的数字化技能，如在线预订系统操作、数据分析等。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从业人员需要具备旅游行业专业知识，包括旅游目的地、酒店、旅行社等子领域的基本知识。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从业人员知识与技能需求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通过培训，提高从业人员的专业知识水平和服务技能水平，提升整体素质。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提升从业人员素质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培训有助于从业人员适应旅游行业的发展趋势，掌握最新的行业动态和市场需求。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通过提升从业人员素质，提高企业的服务质量和市场竞争力，实现可持续发展。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旅游行业的定义、分类及特点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了解旅游行业的基本概念，包括其定义、主要分类（如入境旅游、出境旅游、国内旅游等）以及行业特点，如季节性、地域性等。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旅游行业的发展历程与趋势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掌握旅游行业的发展历程，包括不同阶段的特点，以及当前行业的发展趋势，如智慧旅游、个性化旅游等。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旅游行业的相关政策与法规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熟悉国家和地方政府发布的旅游行业相关政策与法规，如旅游法、旅行社管理条例等，确保从业行为的合规性。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旅游行业概述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了解不同类型的旅游产品，如观光旅游、度假旅游、商务旅游等，以及它们各自的特点和市场需求。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旅游产品的类型与特点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掌握旅游服务的基本内容，包括交通、住宿、餐饮、游览等，以及各项服务的标准和要求，确保提供优质的服务。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旅游服务的内容与标准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了解旅游安全的重要性，学习如何识别和评估旅游风险，掌握应对措施和紧急处理办法，确保游客的安全。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旅游安全与风险管理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旅游市场的分析与定位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学习如何进行旅游市场分析，包括目标市场的确定、市场需求的了解、竞争对手的分析等，以制定合适的市场定位策略。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旅游产品的营销策略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掌握旅游产品营销策略的制定和实施，包括产品策略、价格策略、渠道策略和促销策略等，以提高产品的市场竞争力。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数字化营销在旅游行业的应用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了解数字化营销在旅游行业的应用和趋势，如社交媒体营销、搜索引擎优化（SEO）、大数据分析等，以更好地满足现代游客的需求。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旅游市场营销与策略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旅游业务操作技能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旅行社业务操作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熟练掌握旅行社业务流程，包括旅游产品设计、行程安排、合同签订、收款付款等环节。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具备旅游市场营销能力，了解市场动态和客户需求，能够制定营销策略和推广方案。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具备良好的沟通能力和服务意识，能够与客户建立良好的关系，提供优质的旅游服务。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熟练掌握酒店前台接待、客房服务、餐饮服务等业务技能，能够为客户提供周到的服务。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了解酒店运营管理和财务管理知识，能够参与酒店的经营管理和决策。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具备酒店市场营销能力，了解市场动态和客户需求，能够制定营销策略和推广方案。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酒店业务操作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https://d.book118.com/788114124006006036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2024-09-15T03:26:54.923</cp:lastPrinted>
  <dcterms:created xsi:type="dcterms:W3CDTF">2024-09-14T19:26:54Z</dcterms:created>
  <dcterms:modified xsi:type="dcterms:W3CDTF">2024-09-14T19:26:57Z</dcterms:modified>
</cp:coreProperties>
</file>