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8DD3B9-C8A6-4FE8-A6FE-1BBDF35DD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CDFB7-CBAB-4AD2-BA26-600D902D9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7CBE60-6BFD-42EE-BB52-4A2143916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735B9C-D7C5-4975-BCB8-85AC6DBE46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022DF3-9A11-4AAB-A08E-64C148D9FC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BB38BF-98AC-4EC0-9B7E-7917202261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B57887-D4C6-438A-9054-12584FF8B2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EB8BC-575A-4C3D-961D-DA723FFC76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7E5651-8072-44B4-9B0C-F039BF53E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9E65F-04A4-4DE0-B6D5-D9B90E6DE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8BAEBE-4FD9-4730-9B43-4342EB4D3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14125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营销活动启动仪式</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营销活动启动仪式的目的和意义</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营销活动启动仪式的策划</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营销活动启动仪式的宣传和推广</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营销活动启动仪式的执行和实施</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营销活动启动仪式的总结和反馈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营销活动启动仪式的目的和意义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提升品牌知名度</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促进产品销售</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建立品牌忠诚度</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提升品牌形象</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a:t>
            </a:r>
          </a:p>
        </p:txBody>
      </p:sp>
      <p:sp>
        <p:nvSpPr>
          <p:cNvPr id="43" name="TextBox 43"/>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通过营销活动启动仪式，向目标受众展示品牌形象和特色，吸引更多人关注和了解品牌。</a:t>
            </a:r>
          </a:p>
        </p:txBody>
      </p:sp>
      <p:sp>
        <p:nvSpPr>
          <p:cNvPr id="44" name="TextBox 44"/>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通过营销活动启动仪式，推出新产品或促销活动，吸引消费者购买，提高销售额。</a:t>
            </a:r>
          </a:p>
        </p:txBody>
      </p:sp>
      <p:sp>
        <p:nvSpPr>
          <p:cNvPr id="45" name="TextBox 45"/>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通过营销活动启动仪式，展示品牌的社会责任感和企业文化，提升品牌形象。</a:t>
            </a:r>
          </a:p>
        </p:txBody>
      </p:sp>
      <p:sp>
        <p:nvSpPr>
          <p:cNvPr id="46" name="TextBox 46"/>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通过营销活动启动仪式，与目标受众建立联系，增强品牌忠诚度，提高用户黏性。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提升品牌影响力</a:t>
            </a:r>
          </a:p>
        </p:txBody>
      </p:sp>
      <p:sp>
        <p:nvSpPr>
          <p:cNvPr id="14" name="TextBox 14"/>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促进品牌发展</a:t>
            </a:r>
          </a:p>
        </p:txBody>
      </p:sp>
      <p:sp>
        <p:nvSpPr>
          <p:cNvPr id="15" name="TextBox 15"/>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增强品牌竞争力</a:t>
            </a:r>
          </a:p>
        </p:txBody>
      </p:sp>
      <p:sp>
        <p:nvSpPr>
          <p:cNvPr id="16" name="TextBox 16"/>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建立品牌口碑</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意义</a:t>
            </a:r>
          </a:p>
        </p:txBody>
      </p:sp>
      <p:sp>
        <p:nvSpPr>
          <p:cNvPr id="38" name="TextBox 38"/>
          <p:cNvSpPr txBox="1"/>
          <p:nvPr/>
        </p:nvSpPr>
        <p:spPr>
          <a:xfrm>
            <a:off x="8002038"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通过营销活动启动仪式，能够推动品牌在产品、服务和市场等方面的创新和发展。</a:t>
            </a:r>
          </a:p>
        </p:txBody>
      </p:sp>
      <p:sp>
        <p:nvSpPr>
          <p:cNvPr id="39" name="TextBox 39"/>
          <p:cNvSpPr txBox="1"/>
          <p:nvPr/>
        </p:nvSpPr>
        <p:spPr>
          <a:xfrm>
            <a:off x="732611"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成功的营销活动启动仪式能够吸引大量媒体和公众的关注，提升品牌在行业和社会中的影响力。</a:t>
            </a:r>
          </a:p>
        </p:txBody>
      </p:sp>
      <p:sp>
        <p:nvSpPr>
          <p:cNvPr id="40" name="TextBox 40"/>
          <p:cNvSpPr txBox="1"/>
          <p:nvPr/>
        </p:nvSpPr>
        <p:spPr>
          <a:xfrm>
            <a:off x="8002038"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成功的营销活动启动仪式能够让消费者对品牌产生良好的印象和口碑，从而带动更多的消费者关注和购买。</a:t>
            </a:r>
          </a:p>
        </p:txBody>
      </p:sp>
      <p:sp>
        <p:nvSpPr>
          <p:cNvPr id="41" name="TextBox 41"/>
          <p:cNvSpPr txBox="1"/>
          <p:nvPr/>
        </p:nvSpPr>
        <p:spPr>
          <a:xfrm>
            <a:off x="732611"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通过营销活动启动仪式，能够提升品牌在市场中的竞争力，抢占更多市场份额。</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营销活动启动仪式的策划</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主题明确</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创意独特</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传达信息</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 r="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21014" b="21014"/>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确定主题</a:t>
            </a:r>
          </a:p>
        </p:txBody>
      </p:sp>
      <p:sp>
        <p:nvSpPr>
          <p:cNvPr id="29" name="TextBox 29"/>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确保活动主题与营销目标相一致，能够吸引目标受众的关注。</a:t>
            </a:r>
          </a:p>
        </p:txBody>
      </p:sp>
      <p:sp>
        <p:nvSpPr>
          <p:cNvPr id="30" name="TextBox 30"/>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主题应具有独特性和创意，能够与其他品牌或活动相区别。</a:t>
            </a:r>
          </a:p>
        </p:txBody>
      </p:sp>
      <p:sp>
        <p:nvSpPr>
          <p:cNvPr id="31" name="TextBox 31"/>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主题应能够传达品牌的核心价值观和营销信息，提升品牌形象。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确定时间和地点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时间适宜</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选择目标受众参与度高、关注度集中的时间段，同时考虑天气、节假日等因素。</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地点合适</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根据活动规模、预算和目标受众特点选择合适的场地，确保场地设施完备、交通便利。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54963" y="1569535"/>
            <a:ext cx="4219248"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核心团队</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确保营销活动启动仪式核心团队的参与，包括策划人员、执行人员等。</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目标受众</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邀请目标受众参加活动，提高活动的针对性和影响力。</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媒体代表</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邀请媒体代表参加活动，扩大活动的宣传范围和影响力。</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确定参与人员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由主办方代表发表开场致辞，介绍活动背景、目的和意义。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开场致辞</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主要环节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闭幕致辞</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根据主题设计主要环节，如嘉宾演讲、产品展示、互动游戏等。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由主办方代表发表闭幕致辞，总结活动内容，感谢参与人员。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制定活动流程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营销活动启动仪式的宣传和推广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https://d.book118.com/788114125113006036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2024-09-16T04:19:28.441</cp:lastPrinted>
  <dcterms:created xsi:type="dcterms:W3CDTF">2024-09-15T20:19:28Z</dcterms:created>
  <dcterms:modified xsi:type="dcterms:W3CDTF">2024-09-15T20:19:30Z</dcterms:modified>
</cp:coreProperties>
</file>