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BC9754A-383F-42F8-83EC-98AF366798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311926-4126-492B-A377-E8C71D0697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E77A864-12F0-4413-8390-24767B9F66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9C1E690-2A6C-4BA2-B4EF-68514D527B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059E718-2118-48E2-8F2D-09AC697DFC6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A8DA4F3-E7B3-4784-8114-7D97B84D3D0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9A90403-4858-4922-90D3-7DBEFFFD9BE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200FC8-3607-4E99-9513-15671EEB1B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80DE79-17C2-49BF-B63C-3AADDF8F6D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366F02-9682-4257-B658-3CB16B93AB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015932-CDA7-4D26-83EA-CD7041745B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8114126006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智能农业农产品信息化管理的优势与挑战</a:t>
            </a:r>
          </a:p>
        </p:txBody>
      </p:sp>
      <p:sp>
        <p:nvSpPr>
          <p:cNvPr id="3" name="TextBox 3"/>
          <p:cNvSpPr txBox="1"/>
          <p:nvPr/>
        </p:nvSpPr>
        <p:spPr>
          <a:xfrm>
            <a:off x="1311318" y="3800194"/>
            <a:ext cx="2581275"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汇报人：PPT可修改</a:t>
            </a:r>
          </a:p>
        </p:txBody>
      </p:sp>
      <p:sp>
        <p:nvSpPr>
          <p:cNvPr id="4" name="TextBox 4"/>
          <p:cNvSpPr txBox="1"/>
          <p:nvPr/>
        </p:nvSpPr>
        <p:spPr>
          <a:xfrm>
            <a:off x="3995032" y="3800194"/>
            <a:ext cx="3802596"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2024-01-16</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智能农业技术及应用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农产品信息化管理的优势</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农产品信息化管理面临的挑战</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推进农产品信息化管理的策略与建议</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01</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信息化时代来临</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随着信息技术的快速发展，各行各业正经历着数字化转型。农业作为国民经济的基础产业，信息化管理对于提高农业生产效率、保障农产品质量安全具有重要意义。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农业现代化需求</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传统农业管理模式已无法满足现代农业发展需求，智能农业农产品信息化管理有助于实现农业生产、流通、消费等环节的透明化、精细化，推动农业现代化进程。</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农产品信息化管理现状及发展趋势</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当前，我国农产品信息化管理处于初级阶段，信息化基础设施薄弱，数据采集、处理、应用能力有待提高。同时，农产品生产、流通、消费等环节存在信息不对称、信息滞后等问题，制约了农业产业的发展。</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现状分析</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随着物联网、大数据、人工智能等技术的不断发展，农产品信息化管理将呈现以下趋势：一是信息化基础设施不断完善，实现农业生产全过程的数字化、网络化；二是数据驱动下的精准农业将成为主流，提高农业生产效率和质量；三是农产品流通和消费环节的信息化水平将不断提升，实现农产品供应链的透明化和可追溯。</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发展趋势</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02</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智能农业技术及应用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实时监测与数据收集</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物联网技术通过部署在农田、温室等农业生产环境中的传感器，实时监测温度、湿度、光照、土壤养分等关键参数，并将数据传输至数据中心进行分析和处理。</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精准农业实践</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基于物联网技术收集的数据，农业生产者可以精确了解作物生长状况和环境变化，从而实施精准灌溉、施肥和用药等农业操作，提高产量和品质。</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自动化与远程控制</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物联网技术可实现农业设备的远程监控和控制，如自动灌溉系统、温室环境控制系统等，提高农业生产自动化水平，降低人力成本。</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物联网技术在智能农业中的应用</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大数据技术能够整合多源、异构的农业数据，包括气象、土壤、作物生长、市场行情等，通过数据挖掘和分析，为农业生产提供科学依据和决策支持。</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数据整合与分析</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基于大数据技术的预测模型可帮助农业生产者预测作物产量、市场需求和价格波动等，从而优化生产计划和资源配置，降低风险和提高收益。</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农业预测与决策优化</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大数据技术可促进农业科研领域的创新和发展，通过对海量数据的挖掘和分析，发现新的科研方向和技术突破点。</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农业科研与创新</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大数据在智能农业中的应用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5689" r="1568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人工智能在智能农业中的应用</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图像识别与诊断</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人工智能技术可通过图像识别技术对作物病虫害进行自动识别和诊断，提高病虫害防治的准确性和时效性。</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智能决策支持</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基于人工智能技术的决策支持系统可根据农业生产环境和作物生长状况等因素，为农业生产者提供个性化的生产建议和管理方案。</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农业机器人与自动化</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人工智能技术可应用于农业机器人和自动化设备的研发和应用，实现农业生产过程中的自动化和智能化操作，提高生产效率和降低成本。</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03</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农产品信息化管理的优势</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通过智能传感器、无人机等技术手段，实现对农田环境的实时监测和数据采集，为精准施肥、灌溉等提供科学依据，提高农业生产效率。</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精准农业技术应用</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通过对海量农业数据进行分析和挖掘，揭示农业生产中的内在规律和趋势，为农业生产决策提供支持，提高生产管理的针对性和有效性。</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农业大数据分析</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借助现代信息技术，实现农业机械的自动化、智能化操作，减轻农民劳动强度，提高农业生产效率和质量。</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农业自动化与智能化</a:t>
            </a:r>
          </a:p>
        </p:txBody>
      </p:sp>
      <p:pic>
        <p:nvPicPr>
          <p:cNvPr id="9" name="Picture 9"/>
          <p:cNvPicPr>
            <a:picLocks noChangeAspect="1"/>
          </p:cNvPicPr>
          <p:nvPr/>
        </p:nvPicPr>
        <p:blipFill>
          <a:blip r:embed="rId2"/>
          <a:srcRect l="12500" r="1250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提高农业生产效率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农产品溯源体系建设</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通过信息化手段，建立农产品生产、加工、流通等环节的溯源体系，实现农产品来源可查、去向可追，保障农产品质量安全。</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农业投入品监管</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加强对农业投入品（如农药、化肥等）的信息化监管，确保投入品的安全使用，从源头上保障农产品质量安全。</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农产品质量检测与评估</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借助信息化手段，建立农产品质量检测与评估体系，对农产品进行定期检测和质量评估，确保农产品符合质量标准。</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提升农产品质量与安全水平</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https://d.book118.com/788114126006006036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2024-09-15T03:26:55.929</cp:lastPrinted>
  <dcterms:created xsi:type="dcterms:W3CDTF">2024-09-14T19:26:55Z</dcterms:created>
  <dcterms:modified xsi:type="dcterms:W3CDTF">2024-09-14T19:26:57Z</dcterms:modified>
</cp:coreProperties>
</file>