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98EA7-84CC-4499-8B89-5B901EB6B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50194-29A4-4BFE-898B-B31389F4A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72AED-ED7D-4A8F-8EC9-7C374FEAE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C2D04-1DD8-4427-A477-3A728E5E3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1D88E0-3FB2-45C2-8EC8-FD9CF7045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36BFB-E688-4B58-9823-9B85F0FF0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894DD9-6F27-4EDE-9914-8DDFB3A39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15FBB4-974F-40EE-BBC9-80B7ADD33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EAC194-DD02-4EA9-9868-AC59C0F89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5C94D-9505-4205-B7D3-84D767432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866D53-AC0E-4CD0-AF01-2A26C11B4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1502714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机械设计基础课件第10章联接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联接的定义与分类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螺纹联接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键联接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销联接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其他联接方式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联接的定义与分类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联接是将两个或两个以上的零件组合在一起，以实现共同工作的目的。联接的方式有很多种，包括螺栓联接、键联接、销联接等。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联接的主要目的是将各个零件组合在一起，形成一个完整的机械系统，以实现预定的功能和性能要求。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联接是机械设计中不可或缺的一环，其质量和可靠性直接影响到机械系统的性能和寿命。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按联接方式分类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根据联接方式的不同，可以分为可拆联接和不可拆联接。可拆联接是指可以方便地拆卸和重新装配的联接，如螺栓联接、键联接等；不可拆联接是指一旦装配完成，就不容易拆卸的联接，如焊接、铆接等。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按联接用途分类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根据用途的不同，可以分为固定联接和运动联接。固定联接是指将两个零件固定在一起，不发生相对运动的联接，如焊接、铆接等；运动联接是指两个零件之间存在相对运动的联接，如轴承、滑轮等。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按联接强度分类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根据联接强度的大小，可以分为强联接和弱联接。强联接是指联接强度与被联接件的材料强度相当的联接，如焊接、铆接等；弱联接则是指联接强度低于被联接件的材料强度的联接，如橡胶垫片、金属膜片等。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螺纹联接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三角形螺纹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主要用于联接，密封性差。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梯形螺纹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用于承受较大载荷，自锁性好。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螺纹的类型与参数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锯齿形螺纹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用于单向传动，如螺旋压力机。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矩形螺纹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传动效率高，但制造困难。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螺纹的类型与参数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常见的有30°和60°。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牙型角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相邻两牙对应点之间的距离。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螺距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螺纹的类型与参数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牙的实际工作直径。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大径和小径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分别为外螺纹和内螺纹的最大和最小直径。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螺纹的类型与参数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573" r="335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67" r="3216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为了确保联接的可靠性，在联接前需要拧紧螺纹。预紧力的大小需适当，过大会导致螺栓断裂，过小则可能使联接松动。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为防止螺纹在振动或温度变化时松动，需要采取防松措施。常见的防松方法有自锁、机械锁定和摩擦锁定。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螺纹联接的预紧与防松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325" b="1732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037" b="803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螺纹联接的强度计算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强度准则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根据材料力学和实际经验，螺纹联接的强度需满足一定的准则，如拉伸、剪切和挤压等。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安全系数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为确保联接的安全性，需要设置一个安全系数，通常为1.5-3.0。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设计步骤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首先确定载荷大小和方向，然后选择合适的螺栓和材料，接着根据强度准则进行计算，最后校核安全系数是否满足要求。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https://d.book118.com/788115027141006023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2024-08-30T18:41:46.962</cp:lastPrinted>
  <dcterms:created xsi:type="dcterms:W3CDTF">2024-08-30T10:41:46Z</dcterms:created>
  <dcterms:modified xsi:type="dcterms:W3CDTF">2024-08-30T10:41:49Z</dcterms:modified>
</cp:coreProperties>
</file>