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SUJAL+MS-UIGothic"/>
      <p:regular r:id="rId15"/>
    </p:embeddedFont>
    <p:embeddedFont>
      <p:font typeface="VNNGFK+LGRCGI+ArialMT"/>
      <p:regular r:id="rId16"/>
    </p:embeddedFont>
    <p:embeddedFont>
      <p:font typeface="DNKSGS+DEIKOS+Arial-BoldMT"/>
      <p:regular r:id="rId17"/>
    </p:embeddedFont>
    <p:embeddedFont>
      <p:font typeface="TJIMNA+TPOEI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0CC5-3FB7-4C77-8FF8-BBBAC123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831F2-65CF-4E75-9D3F-ACE770140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BF35B-BF8A-4494-A8EC-C81C679CE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34AFB-DE55-49F4-8D88-09172D05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354E6-19AF-49BE-85BC-068F7AB0B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7EE0BD-191E-4BF7-AEBD-C86B3DC2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814F0-0738-4562-93C2-6E1CE704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9C984-3F64-4728-9837-908B92703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97B08-231F-44CB-931F-CF784797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D0111-13DB-422C-9188-DA5DC1365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DC604-908C-4338-9C1A-B7C2C931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16123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98216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BSUJAL+MS-UIGothic"/>
                <a:cs typeface="BSUJAL+MS-UIGothic"/>
              </a:rPr>
              <a:t>百家争和儒家思想的形成教学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738821" cy="29786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NNGFK+LGRCGI+ArialMT"/>
                <a:cs typeface="VNNGFK+LGRCG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百家争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鸣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代背景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NNGFK+LGRCGI+ArialMT"/>
                <a:cs typeface="VNNGFK+LGRCG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儒家思想的形成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NNGFK+LGRCGI+ArialMT"/>
                <a:cs typeface="VNNGFK+LGRCG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百家争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鸣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中的儒家思想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NNGFK+LGRCGI+ArialMT"/>
                <a:cs typeface="VNNGFK+LGRCG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AF79DE"/>
                </a:solidFill>
                <a:latin typeface="BSUJAL+MS-UIGothic"/>
                <a:cs typeface="BSUJAL+MS-UIGothic"/>
              </a:rPr>
              <a:t>代社会中的儒家思想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NNGFK+LGRCGI+ArialMT"/>
                <a:cs typeface="VNNGFK+LGRCGI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DNKSGS+DEIKOS+Arial-BoldMT"/>
                <a:cs typeface="DNKSGS+DEIKOS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49151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5">
                <a:solidFill>
                  <a:srgbClr val="816BB7"/>
                </a:solidFill>
                <a:latin typeface="BSUJAL+MS-UIGothic"/>
                <a:cs typeface="BSUJAL+MS-UIGothic"/>
              </a:rPr>
              <a:t>百家争的代景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JIMNA+TPOEIW+MicrosoftYaHei-Bold"/>
                <a:cs typeface="TJIMNA+TPOEI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JIMNA+TPOEIW+MicrosoftYaHei-Bold"/>
                <a:cs typeface="TJIMNA+TPOEI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JIMNA+TPOEIW+MicrosoftYaHei-Bold"/>
                <a:cs typeface="TJIMNA+TPOEI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BSUJAL+MS-UIGothic"/>
                <a:cs typeface="BSUJAL+MS-UIGothic"/>
              </a:rPr>
              <a:t>春秋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战</a:t>
            </a:r>
            <a:r>
              <a:rPr sz="2000" spc="23">
                <a:solidFill>
                  <a:srgbClr val="AF79DE"/>
                </a:solidFill>
                <a:latin typeface="BSUJAL+MS-UIGothic"/>
                <a:cs typeface="BSUJAL+MS-UIGothic"/>
              </a:rPr>
              <a:t>国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时</a:t>
            </a:r>
            <a:r>
              <a:rPr sz="2000">
                <a:solidFill>
                  <a:srgbClr val="AF79DE"/>
                </a:solidFill>
                <a:latin typeface="BSUJAL+MS-UIGothic"/>
                <a:cs typeface="BSUJAL+MS-UIGothic"/>
              </a:rPr>
              <a:t>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BSUJAL+MS-UIGothic"/>
                <a:cs typeface="BSUJAL+MS-UIGothic"/>
              </a:rPr>
              <a:t>分封制度瓦解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铁</a:t>
            </a:r>
            <a:r>
              <a:rPr sz="2000" spc="25">
                <a:solidFill>
                  <a:srgbClr val="AF79DE"/>
                </a:solidFill>
                <a:latin typeface="BSUJAL+MS-UIGothic"/>
                <a:cs typeface="BSUJAL+MS-UIGothic"/>
              </a:rPr>
              <a:t>器牛耕的出</a:t>
            </a:r>
            <a:r>
              <a:rPr sz="2000">
                <a:solidFill>
                  <a:srgbClr val="AF79DE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期是中国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史上的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一个重要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段，各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侯国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间频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争，社会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不安。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的推移，周朝的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分封制度逐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瓦解，各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诸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侯国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力崛起，形成各自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政的局面。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器牛耕的出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使得生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力得到极大提高，促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展和社会的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社会背景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社会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阶层</a:t>
            </a: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分化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士人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阶层</a:t>
            </a: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的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兴</a:t>
            </a:r>
            <a:r>
              <a:rPr sz="2300">
                <a:solidFill>
                  <a:srgbClr val="AF79DE"/>
                </a:solidFill>
                <a:latin typeface="BSUJAL+MS-UIGothic"/>
                <a:cs typeface="BSUJAL+MS-UIGothic"/>
              </a:rPr>
              <a:t>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人口流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和城市化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随着生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力的提高和社会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展，社会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开始分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化，形成不同的社会群体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和利益集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士人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渐兴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起，他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开始关注社会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和政治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极参与各种思想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和文化活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争和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人口流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加速，城市化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程加快，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这为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各种思想和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文化的交流提供了条件。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文化背景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SUJAL+MS-UIGothic"/>
                <a:cs typeface="BSUJAL+MS-UIGothic"/>
              </a:rPr>
              <a:t>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FFFDFD"/>
                </a:solidFill>
                <a:latin typeface="BSUJAL+MS-UIGothic"/>
                <a:cs typeface="BSUJAL+MS-UIGothic"/>
              </a:rPr>
              <a:t>下移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SUJAL+MS-UIGothic"/>
                <a:cs typeface="BSUJAL+MS-UIGothic"/>
              </a:rPr>
              <a:t>私学的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2000">
                <a:solidFill>
                  <a:srgbClr val="FFFDFD"/>
                </a:solidFill>
                <a:latin typeface="BSUJAL+MS-UIGothic"/>
                <a:cs typeface="BSUJAL+MS-UIGothic"/>
              </a:rPr>
              <a:t>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私学的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承和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新提供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了更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的舞台。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多学者通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私学，培养弟子，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承和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展自己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的学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思想。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随着社会的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的分化，学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开始从官府下移到民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，士人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术传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承和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新的重要力量。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SUJAL+MS-UIGothic"/>
                <a:cs typeface="BSUJAL+MS-UIGothic"/>
              </a:rPr>
              <a:t>思想多元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425688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期，各种思想和学派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纷纷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形成了多元化的文化氛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。不同学派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互相交流、碰撞和融合，促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文化的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BSUJAL+MS-UIGothic"/>
                <a:cs typeface="BSUJAL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DNKSGS+DEIKOS+Arial-BoldMT"/>
                <a:cs typeface="DNKSGS+DEIKOS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16BB7"/>
                </a:solidFill>
                <a:latin typeface="BSUJAL+MS-UIGothic"/>
                <a:cs typeface="BSUJAL+MS-UIGothic"/>
              </a:rPr>
              <a:t>儒家思想的形成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儒家思想的起源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儒家思想的起源可以追溯到周朝，特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是周公旦的制礼作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期奠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定了中国古代文化的基石，儒家思想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也在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BSUJAL+MS-UIGothic"/>
                <a:cs typeface="BSUJAL+MS-UIGothic"/>
              </a:rPr>
              <a:t>个背景下开始萌芽。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孔子是儒家思想的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始人，他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承和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发扬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了周公的礼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文化，提出了仁、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、礼、智、信等核心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儒家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思想的形成奠定了基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儒家思想的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儒家思想在孔子之后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了孟子和荀子等代表人物的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展。孟子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人性本善，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提出仁政思想；荀子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则强调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人性本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，主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教化来改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人性。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308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汉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朝以后，儒家思想与道家、佛家等思想流派相互融合，形成了独特的宋明理学，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SUJAL+MS-UIGothic"/>
                <a:cs typeface="BSUJAL+MS-UIGothic"/>
              </a:rPr>
              <a:t>一步丰富了儒家思想的内涵。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BSUJAL+MS-UIGothic"/>
                <a:cs typeface="BSUJAL+MS-UIGothic"/>
              </a:rPr>
              <a:t>儒家思想的代表人物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孟子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儒家思想的重要代表人物，他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人性本善，提出仁政思想，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儒家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思想的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展做出了重要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孔子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儒家思想的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始人，他的思想涵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盖了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理、政治、教育等多个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01114" y="336904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域，是儒家思想的核心。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BSUJAL+MS-UIGothic"/>
                <a:cs typeface="BSUJAL+MS-UIGothic"/>
              </a:rPr>
              <a:t>荀子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儒家思想的另一代表人物，他主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16038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教化来改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人性，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礼治和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法治的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儒家思想的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展也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SUJAL+MS-UIGothic"/>
                <a:cs typeface="BSUJAL+MS-UIGothic"/>
              </a:rPr>
              <a:t>有重要影响。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https://d.book118.com/788116123016006047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BSUJAL+MS-UIGothic</vt:lpstr>
      <vt:lpstr>VNNGFK+LGRCGI+ArialMT</vt:lpstr>
      <vt:lpstr>Times New Roman</vt:lpstr>
      <vt:lpstr>SimSun</vt:lpstr>
      <vt:lpstr>DNKSGS+DEIKOS+Arial-BoldMT</vt:lpstr>
      <vt:lpstr>TJIMNA+TPOEIW+MicrosoftYaHei-Bold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2024-09-28T07:13:06.158</cp:lastPrinted>
  <dcterms:created xsi:type="dcterms:W3CDTF">2024-09-27T23:13:06Z</dcterms:created>
  <dcterms:modified xsi:type="dcterms:W3CDTF">2024-09-27T23:13:07Z</dcterms:modified>
</cp:coreProperties>
</file>