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7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0F6F6-428F-4C42-9F46-DD0A0C658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40A47-52C8-4009-9143-4C5855446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1578F-9BC7-4752-8F32-11BC71FA7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5946B-9BFD-458B-937B-516C2D8B0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42EEE-19FC-408D-BCAE-1336A7C22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7B3D6-3C5C-4C4A-8503-78C88AB87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2026F-4134-4236-935E-95E8F6512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CD0E2-B46C-4E42-BBB6-9FD43D5A2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EFCB1-E5B2-407D-81DC-BAA5B36D6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829AE-A03E-452C-A15E-986DD0FD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2567B-027E-44A2-8FAA-79C53DB6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52" r:id="rId2"/>
    <p:sldLayoutId id="2147488153" r:id="rId3"/>
    <p:sldLayoutId id="2147488154" r:id="rId4"/>
    <p:sldLayoutId id="2147488155" r:id="rId5"/>
    <p:sldLayoutId id="2147488156" r:id="rId6"/>
    <p:sldLayoutId id="2147488157" r:id="rId7"/>
    <p:sldLayoutId id="2147488158" r:id="rId8"/>
    <p:sldLayoutId id="2147488159" r:id="rId9"/>
    <p:sldLayoutId id="2147488160" r:id="rId10"/>
    <p:sldLayoutId id="21474881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22" Type="http://schemas.openxmlformats.org/officeDocument/2006/relationships/tags" Target="../tags/tag238.xml" /><Relationship Id="rId23" Type="http://schemas.openxmlformats.org/officeDocument/2006/relationships/tags" Target="../tags/tag239.xml" /><Relationship Id="rId24" Type="http://schemas.openxmlformats.org/officeDocument/2006/relationships/tags" Target="../tags/tag240.xml" /><Relationship Id="rId25" Type="http://schemas.openxmlformats.org/officeDocument/2006/relationships/tags" Target="../tags/tag241.xml" /><Relationship Id="rId26" Type="http://schemas.openxmlformats.org/officeDocument/2006/relationships/tags" Target="../tags/tag242.xml" /><Relationship Id="rId27" Type="http://schemas.openxmlformats.org/officeDocument/2006/relationships/tags" Target="../tags/tag243.xml" /><Relationship Id="rId28" Type="http://schemas.openxmlformats.org/officeDocument/2006/relationships/tags" Target="../tags/tag244.xml" /><Relationship Id="rId29" Type="http://schemas.openxmlformats.org/officeDocument/2006/relationships/tags" Target="../tags/tag245.xml" /><Relationship Id="rId3" Type="http://schemas.openxmlformats.org/officeDocument/2006/relationships/tags" Target="../tags/tag219.xml" /><Relationship Id="rId30" Type="http://schemas.openxmlformats.org/officeDocument/2006/relationships/tags" Target="../tags/tag246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6123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饥饿营销的基础知识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饥饿营销的定义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饥饿营销的策略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饥饿营销的实施步骤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饥饿营销的优缺点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饥饿营销的应用场景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饥饿营销的定义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饥饿营销的概念</a:t>
            </a:r>
            <a:endParaRPr lang="zh-CN" altLang="en-US"/>
          </a:p>
        </p:txBody>
      </p:sp>
      <p:sp>
        <p:nvSpPr>
          <p:cNvPr id="104931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定义：饥饿营销是指通过控制产品的供应量，制造供不应求的假象，从而提高产品售价和品牌知名度的一种营销策略。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目的：提高产品售价、增加利润、提高品牌知名度。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手段：控制供应量、制造供不应求的假象、加强宣传等。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适用范围：适用于具有较高知名度和品牌影响力的产品，以及消费者对产品有较高需求的产品。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饥饿营销的特点</a:t>
            </a:r>
            <a:endParaRPr lang="zh-CN" altLang="en-US"/>
          </a:p>
        </p:txBody>
      </p:sp>
      <p:sp>
        <p:nvSpPr>
          <p:cNvPr id="10493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限量供应：通过限量生产或限量销售，营造出一种稀缺感，吸引消费者购买。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营造稀缺感：通过各种手段营造出一种产品或服务稀缺的氛围，让消费者认为这是一种难得的机会。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创造品牌价值：通过饥饿营销策略，可以提升品牌知名度和美誉度，从而增加消费者对品牌的信任和忠诚度。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延迟满足：通过延迟满足消费者的需求，让消费者产生一种期待和渴望，从而增加购买欲望。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饥饿营销的策略</a:t>
            </a:r>
            <a:endParaRPr lang="zh-CN" altLang="en-US"/>
          </a:p>
        </p:txBody>
      </p:sp>
      <p:sp>
        <p:nvSpPr>
          <p:cNvPr id="10494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产品策略</a:t>
            </a:r>
            <a:endParaRPr lang="zh-CN" altLang="en-US"/>
          </a:p>
        </p:txBody>
      </p:sp>
      <p:sp>
        <p:nvSpPr>
          <p:cNvPr id="104955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6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限量供应：通过限量生产或销售，制造稀缺感，提高产品价值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定制化服务：提供个性化定制服务，满足消费者独特需求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增值服务：提供附加值服务，如售后服务、保修等，增加产品吸引力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品牌形象：通过品牌形象塑造，提高消费者对产品的信任度和忠诚度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价格策略</a:t>
            </a:r>
            <a:endParaRPr lang="zh-CN" altLang="en-US"/>
          </a:p>
        </p:txBody>
      </p:sp>
      <p:sp>
        <p:nvSpPr>
          <p:cNvPr id="10496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定价策略：通过提高产品价格来增加产品的稀缺性和吸引力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折扣策略：通过限时折扣或优惠券等方式来吸引消费者购买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捆绑销售策略：将多个产品或服务捆绑在一起销售，以增加产品的附加值和吸引力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会员制度策略：通过会员制度来增加消费者的忠诚度和购买频率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渠道策略</a:t>
            </a:r>
            <a:endParaRPr lang="zh-CN" altLang="en-US"/>
          </a:p>
        </p:txBody>
      </p:sp>
      <p:sp>
        <p:nvSpPr>
          <p:cNvPr id="10496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限量供应：通过限制产品供应量，制造稀缺感，提高产品价值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合作推广：与相关品牌或机构合作推广，扩大产品影响力，提高销售量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价格策略：通过提高产品价格，降低购买门槛，吸引更多消费者关注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特定渠道：只在特定渠道销售产品，增加购买难度，提高产品关注度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促销策略</a:t>
            </a:r>
            <a:endParaRPr lang="zh-CN" altLang="en-US"/>
          </a:p>
        </p:txBody>
      </p:sp>
      <p:sp>
        <p:nvSpPr>
          <p:cNvPr id="10497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饥饿营销：通过故意控制供应量，制造供不应求的局面，提高产品售价和利润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限量销售：通过限制产品数量，制造稀缺感，激发消费者购买欲望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价格歧视：针对不同消费者群体，制定不同价格，以最大化利润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捆绑销售：将多个产品或服务组合在一起销售，以增加销售额和利润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饥饿营销的实施步骤</a:t>
            </a:r>
            <a:endParaRPr lang="zh-CN" altLang="en-US"/>
          </a:p>
        </p:txBody>
      </p:sp>
      <p:sp>
        <p:nvSpPr>
          <p:cNvPr id="10498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制造紧张氛围</a:t>
            </a:r>
            <a:endParaRPr lang="zh-CN" altLang="en-US"/>
          </a:p>
        </p:txBody>
      </p:sp>
      <p:sp>
        <p:nvSpPr>
          <p:cNvPr id="10499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限量供应：通过限量生产或销售，营造产品稀缺的氛围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提前宣传：提前宣传产品或服务，吸引潜在客户的关注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营造抢购热潮：通过各种促销手段，如折扣、赠品等，激发消费者的购买欲望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营造紧张氛围：通过广告、社交媒体等渠道，不断强调产品的稀缺性和价值，让消费者感受到购买的紧迫性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限量销售</a:t>
            </a:r>
            <a:endParaRPr lang="zh-CN" altLang="en-US"/>
          </a:p>
        </p:txBody>
      </p:sp>
      <p:sp>
        <p:nvSpPr>
          <p:cNvPr id="10499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保持品牌形象：在实施饥饿营销的过程中，要保持品牌形象和口碑，避免过度炒作和虚假宣传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限量销售：通过限量销售来制造稀缺感，激发消费者的购买欲望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营造紧缺氛围：通过各种渠道宣传产品供不应求的局面，让消费者认为必须抓紧时间购买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调整销售策略：根据市场反馈和消费者需求，及时调整销售策略，确保既能满足消费者需求，又能保持品牌形象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https://d.book118.com/788116123113006036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宋体</vt:lpstr>
      <vt:lpstr>Wingdings</vt:lpstr>
      <vt:lpstr>Office Theme</vt:lpstr>
      <vt:lpstr>饥饿营销的基础知识</vt:lpstr>
      <vt:lpstr>目录</vt:lpstr>
      <vt:lpstr>单击此处添加章节标题</vt:lpstr>
      <vt:lpstr>饥饿营销的定义</vt:lpstr>
      <vt:lpstr>PowerPoint Presentation</vt:lpstr>
      <vt:lpstr>饥饿营销的概念</vt:lpstr>
      <vt:lpstr>饥饿营销的特点</vt:lpstr>
      <vt:lpstr>饥饿营销的策略</vt:lpstr>
      <vt:lpstr>PowerPoint Presentation</vt:lpstr>
      <vt:lpstr>产品策略</vt:lpstr>
      <vt:lpstr>价格策略</vt:lpstr>
      <vt:lpstr>渠道策略</vt:lpstr>
      <vt:lpstr>促销策略</vt:lpstr>
      <vt:lpstr>饥饿营销的实施步骤</vt:lpstr>
      <vt:lpstr>PowerPoint Presentation</vt:lpstr>
      <vt:lpstr>制造紧张氛围</vt:lpstr>
      <vt:lpstr>限量销售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2024-09-16T04:19:39.456</cp:lastPrinted>
  <dcterms:created xsi:type="dcterms:W3CDTF">2024-09-15T20:19:39Z</dcterms:created>
  <dcterms:modified xsi:type="dcterms:W3CDTF">2024-09-15T20:19:41Z</dcterms:modified>
</cp:coreProperties>
</file>