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A7C73-B967-453D-AA2D-0428701AA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22B8A-D7E3-4C2B-A683-4970D7F61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700D6-8D0D-4B0F-ADC6-87DAC601E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C63A6-6752-4A43-B251-C3F03DC63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998318-73B7-473B-B119-44BD841CA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C975FC-368E-4528-B57B-3630E9D46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441978-61AD-4134-9073-1864C9CF0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0DFD7-BFE5-4719-B10D-786624096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0E96F-6085-499A-A295-595D878BF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47727-BA95-4FE3-A9BA-A82C66F9D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ABFA4-DF3F-43A9-8B86-9D15FF5DD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1713206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预防深静脉血栓ppt百度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深静脉血栓概述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预防深静脉血栓的重要性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预防深静脉血栓的措施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深静脉血栓的预防和治疗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深静脉血栓概述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142" b="161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深静脉血栓是指血液在深静脉腔内异常凝结，阻塞静脉血管，导致静脉回流障碍，引起远端静脉高压、肢体肿胀、疼痛等一系列症状的疾病。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深静脉血栓的发病原因较为复杂，主要包括静脉损伤、血液高凝状态、血流缓慢和静脉瓣膜功能不全等因素。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185" r="1418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深静脉血栓的主要临床表现包括患肢疼痛、肿胀、皮温升高和浅静脉扩张等。根据病情轻重，患者可能出现不同程度的活动受限和功能障碍。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深静脉血栓的危害主要表现在以下几个方面：影响肢体功能，导致活动受限；增加肺栓塞风险；影响生活质量，降低患者的生活质量。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深静脉血栓的诊断主要依赖于临床表现和辅助检查。常用的辅助检查包括彩色多普勒超声、静脉造影和D-二聚体检测等。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深静脉血栓需要与其他疾病进行鉴别诊断，如动脉栓塞、淋巴回流障碍、软组织水肿等。通过详细的病史询问、体格检查和必要的辅助检查，可以明确诊断。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预防深静脉血栓的重要性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79" b="53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95" r="3409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147" r="2414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通过预防深静脉血栓，可以减少血栓的形成，从而降低因血栓脱落导致肺栓塞等严重并发症的风险。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减少血栓形成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深静脉血栓及其并发症可能导致患者死亡，因此预防深静脉血栓对于降低死亡率具有重要意义。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降低死亡率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降低发病率和死亡率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687" r="206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减轻患者痛苦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深静脉血栓可能导致患肢肿胀、疼痛等症状，给患者带来极大的痛苦。预防深静脉血栓可以避免这些症状的发生，减轻患者的痛苦。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降低经济负担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深静脉血栓的治疗费用较高，包括住院、手术、药物治疗等。预防深静脉血栓可以降低患者的治疗费用，减轻家庭和社会的经济负担。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减轻患者痛苦和经济负担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避免长期后遗症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深静脉血栓可能导致长期后遗症，如患肢肿胀、疼痛、功能障碍等，严重影响患者的生活质量。预防深静脉血栓可以避免这些后遗症的发生，提高患者的生活质量。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促进健康生活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预防深静脉血栓可以让患者保持健康的身体状态，更好地享受生活和工作。同时，也可以减少因疾病带来的心理压力，促进心理健康。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预防深静脉血栓的措施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保持饮食均衡，摄入足够的蛋白质、维生素和矿物质，有助于维持血管健康。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均衡营养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控制盐分摄入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减少高脂肪食物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减少盐分摄入，降低血压，减少血管负担。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避免过多摄入高脂肪食物，如油炸食品、肥肉等，以降低血液粘稠度。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进行适当的有氧运动，如散步、慢跑、游泳等，有助于促进血液循环，减少血栓形成。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5" r="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708" r="11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进行适当的肌肉力量训练，如举重、俯卧撑等，有助于增强血管弹性，减少血栓形成。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肌肉力量训练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长时间久坐容易导致下肢血液循环不畅，增加血栓形成的风险，应定时起身活动。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避免长时间久坐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适当运动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https://d.book118.com/788117132063006025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2024-09-02T03:43:24.820</cp:lastPrinted>
  <dcterms:created xsi:type="dcterms:W3CDTF">2024-09-01T19:43:24Z</dcterms:created>
  <dcterms:modified xsi:type="dcterms:W3CDTF">2024-09-01T19:43:26Z</dcterms:modified>
</cp:coreProperties>
</file>