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7022C-4626-45D2-B4BD-7262591B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A4ACC-60F0-4461-A57F-85181110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FBC0-3CFE-40BC-B501-8E4861D4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6FBFA-5CB8-4D00-86EE-DF063395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494DB-B789-4611-9A14-8B4CFF83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952B9-FE44-42FC-A9AA-BA4E2013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E243B-FC93-41CE-83C7-A468ED1B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6AF99-D6D0-41D9-8F9A-BE3BF1F8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B3FDC-A234-4CD4-A252-2B5AFD8C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FFA4B-D385-4D66-9A92-33638A37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42408-8CEE-4E89-B34D-5EEFE5E2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0116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安全与心理健康班会总结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安全与心理健康班会概述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安全与心理健康实践建议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安全与心理健康班会概述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通过讲解安全知识，使学生认识到日常生活中存在的安全隐患，提高自我保护能力。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17" r="1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加强班级凝聚力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7" r="106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通过分享心理健康知识和案例，帮助学生正确认识和应对心理问题，培养积极心态。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通过互动和讨论，增进同学之间的了解和信任，增强班级凝聚力。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XXXX年XX月XX日，周X，下午X点-X点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学校多功能报告厅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38" r="2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班会时间和地点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各班级选派2名学生代表参加。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学生代表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各班级班主任参加。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学校安全办主任、心理咨询师。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特邀嘉宾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安全知识分享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注意行人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安全带与头盔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754" r="157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840" r="168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221" r="1922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172" r="161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了解交通规则，提高安全意识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遵守交通规则，不闯红灯，不逆行。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过马路时，注意观察来往车辆，确保安全后再通过。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乘车或骑车时，务必系好安全带或戴好头盔，保障自身安全。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07" r="9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92" b="79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01" r="163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保护个人信息，避免网络诈骗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不轻易透露个人重要信息，如身份证号、家庭住址等。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警惕陌生人的好友请求和信息，避免上当受骗。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从正规渠道下载软件，不浏览不良网站，防止病毒和木马的侵害。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识别网络诈骗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安全下载与浏览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13" r="203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掌握消防知识，预防火灾事故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不在室内、室外随意玩火，避免火灾事故的发生。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不玩火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熟悉紧急逃生路线，掌握基本的灭火方法，遇到火灾时保持冷静，迅速逃离现场。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紧急逃生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定期检查消防设施是否完好，确保在紧急情况下能够正常使用。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检查消防设施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掌握地震应对措施，保护生命安全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地震预警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寻找安全区域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了解地震预警信号，遵循当地政府和媒体的指示。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在室内时，寻找坚固的桌子下或墙角处躲避；在室外时，远离高楼大厦和树木等高大物体。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遇到地震时，保持冷静，不要惊慌失措，采取正确的应对措施。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https://d.book118.com/788120116010006040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2024-09-18T03:46:17.058</cp:lastPrinted>
  <dcterms:created xsi:type="dcterms:W3CDTF">2024-09-17T19:46:17Z</dcterms:created>
  <dcterms:modified xsi:type="dcterms:W3CDTF">2024-09-17T19:46:19Z</dcterms:modified>
</cp:coreProperties>
</file>