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1AC2FC-43E8-444A-B75A-9489AB98E1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CBE171-A1AC-4618-BC19-6EE4306363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DB5504-2BB1-4EBD-8771-12080CA046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C37AB6-85E9-413C-BE2E-739F8A3E60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2BF2F97-C992-4EDF-976B-EF56F60D5E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7A32606-CABB-4D3B-B9E1-8E266510FA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E55A54B-5D06-4AAA-B8FF-3EEDA26B05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475ED2-67F1-4FF5-8736-3EA95929FE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954105-8993-43E8-975C-C83958B825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DE40BB-312D-4DE4-9A18-952E3351BB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9C71A4-2459-42C8-A472-1816A4CF00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8120131044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中心校安全管理培训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校园安全基础知识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中心校安全管理策略与措施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学生安全教育与实践活动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教职工安全培训与考核评价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应急预案制定与演练实施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随着学校安全事故的频发，中心校安全管理成为社会关注的焦点。为了提高中心校安全管理水平，保障师生安全，需要开展相应的培训。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通过培训，使中心校管理人员和教师掌握安全管理的基本知识和技能，提高应对突发事件的能力，确保学校安全稳定。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培训背景与目的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589036"/>
            <a:ext cx="3522286" cy="14478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培训要求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94207" y="3423581"/>
            <a:ext cx="3329778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培训方式应灵活多样，包括讲座、案例分析、模拟演练等；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76775" y="5258126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培训结束后，应进行考核和评估，确保培训效果和质量。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9125" y="1589036"/>
            <a:ext cx="3657600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培训对象：中心校管理人员、教师以及相关工作人员。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245" y="3423581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培训内容应全面、系统，涵盖学校安全管理的各个方面；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48052" y="5258126"/>
            <a:ext cx="3305175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培训时间应合理安排，确保培训内容的充分学习和实践；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4552613" y="145492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59254" y="145492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57298" y="3289469"/>
            <a:ext cx="1260437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65244" y="3289469"/>
            <a:ext cx="1247260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52613" y="512401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359254" y="512401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培训对象与要求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校园安全基础知识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241" r="3224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9994" r="1999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校园安全是指学校内部及其周边环境的安全，包括学生、教职工、财产及设施的安全。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校园安全概念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校园安全是学校正常运转和师生身心健康的重要保障，也是社会稳定和和谐发展的重要组成部分。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校园安全的重要性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校园安全概念与重要性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校园安全法律法规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国家和地方政府制定了一系列关于校园安全的法律法规，如《中华人民共和国教育法》、《中华人民共和国未成年人保护法》等。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校园安全政策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学校和教育部门根据法律法规和实际情况，制定了一系列校园安全政策，如校园安全管理制度、应急预案等。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500" r="25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校园安全法律法规与政策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分析火灾事故的原因、经过和后果，提出预防措施和应急处理方案。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417" r="2141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校园火灾事故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分析交通事故的原因、经过和后果，提出预防措施和应急处理方案。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校园交通事故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1833" r="1183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分析暴力事件的原因、经过和后果，提出预防措施和应急处理方案。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校园暴力事件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校园安全事故案例分析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中心校安全管理策略与措施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建立完善的中心校安全管理组织架构，包括校长、副校长、安全管理部门、教职工等。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组织架构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职责分工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培训与考核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明确各级管理人员和教职工在安全管理中的职责，形成责任到人的工作机制。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定期对安全管理人员进行培训和考核，提高其安全管理能力和水平。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中心校安全管理组织架构与职责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制定完善的安全管理制度，包括安全检查制度、隐患排查制度、应急预案制度等。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4292" r="1429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制度建设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加强对安全管理制度的执行力度，确保各项制度得到有效落实。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制度执行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定期对安全管理制度的执行情况进行监督和检查，及时发现问题并整改。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监督与检查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中心校安全管理制度建设与执行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400" b="240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中心校安全风险评估与防范措施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风险评估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定期对中心校进行全面的安全风险评估，识别潜在的安全隐患和风险。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防范措施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根据风险评估结果，制定相应的防范措施，如加强校园巡查、完善消防设施、加强食品安全管理等。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应急预案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制定完善的应急预案，明确应对突发事件和紧急情况的处置流程和方法。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https://d.book118.com/788120131044006031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2024-09-08T05:12:51.957</cp:lastPrinted>
  <dcterms:created xsi:type="dcterms:W3CDTF">2024-09-07T21:12:51Z</dcterms:created>
  <dcterms:modified xsi:type="dcterms:W3CDTF">2024-09-07T21:12:54Z</dcterms:modified>
</cp:coreProperties>
</file>