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10F47-1F85-4857-B8F0-628C62B14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B26972-E1E2-4851-8D0E-54F608456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B0F35-667C-4F21-83C9-41523A35B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A46D12-95F0-4693-8A4E-B197E7BAB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31A194-5773-429C-AD0E-2F1063131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CAA143-4EEC-42E0-A9FE-7C03367E5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A2CE87-8412-4473-923E-0C4CE45FC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8EA765-5BA2-49A8-A913-B2CAAAD09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991AE1-AF8D-43D4-A5E7-C08927F6C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4ADB4-D472-4298-8699-8DEB55DC8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2E5161-E640-4A1B-B873-45E172C9F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2300501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中医护理在耳鼻喉科的应用课件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33384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中医护理在耳鼻喉科的应用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中医护理技术在耳鼻喉科的应用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中医护理在耳鼻喉科的疗效及优势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中医护理在耳鼻喉科的前景及展望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中医护理概述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631" r="1063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中医护理是以中医理论为指导，结合现代医学理论，运用中医方法和护理技术，对病人进行全面、整体、个体化的护理。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中医护理强调整体观念和辨证施护，注重个体差异和病情变化，以预防为主，强调人与自然的和谐，强调情志护理和饮食调理。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中医护理的定义与特点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0" r="18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中医护理起源于古代，伴随着中医医学的发展而逐渐形成。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历经多个历史阶段，包括秦汉时期的“医家四诊八纲”理论，唐宋时期的“脏腑经络学说”，以及明清时期的“温病学说”等，逐渐形成了完善的中医护理理论和技术。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中医护理的发展历程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41" r="364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包括扶正祛邪、调整阴阳、辩证施护、未病先防、既病防变等。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包括情志护理、饮食调理、起居调理、运动调理、针灸推拿、中药汤剂等。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中医护理的基本原则与方法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基本方法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基本原则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中医护理在耳鼻喉科的应用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中医护理以调整作息、饮食及情志为主，同时配合针灸、推拿等中医特色疗法。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耳鸣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耳聋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眩晕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646" r="1264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中医护理以针刺、中药熏洗、耳穴压豆等手段为主，旨在疏通经络、改善耳部微循环。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中医护理以辨证施护为原则，包括调整饮食、起居环境及情志等方面，以减轻症状。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耳部疾病的中医护理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中医护理以中药熏洗、针灸、推拿等手段为主，同时强调患者自我管理，如避免接触过敏原、保持鼻腔清洁等。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9208" b="19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鼻炎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中医护理以中药内服、外敷，针灸等手段为主，旨在清热解毒、通窍排脓。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鼻窦炎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201" r="1620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中医护理以中药内服、针灸等手段为主，同时注意锻炼身体，增强免疫力。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鼻息肉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鼻部疾病的中医护理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中医护理以中药含漱、中药内服等手段为主，同时强调患者保持口腔清洁，避免刺激性食物。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875" b="15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咽炎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中医护理以中药内服、外敷等手段为主，同时注意饮食调理，避免刺激性食物。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扁桃体炎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中医护理以中药内服、针灸等手段为主，同时注意声音休息及正确的发声方法。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声带小结与息肉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咽喉部疾病的中医护理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中医护理技术在耳鼻喉科的应用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https://d.book118.com/788123005017006034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2024-09-12T08:48:51.355</cp:lastPrinted>
  <dcterms:created xsi:type="dcterms:W3CDTF">2024-09-12T00:48:51Z</dcterms:created>
  <dcterms:modified xsi:type="dcterms:W3CDTF">2024-09-12T00:48:53Z</dcterms:modified>
</cp:coreProperties>
</file>