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2318C6-66DE-4152-824C-F4FAD103D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FF91D4-3808-426D-A2E6-FC05ABCC3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C9737B-4140-4704-B3FF-703076E7A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6A0BED-223E-4146-A6D7-B00C915A7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E06F6A-4CDD-4E74-9CAB-91388D2D0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B8CBAF-A0E0-470C-B85E-3DF069DBE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F6B337-739F-4CA9-B53A-D85CC328B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B73C3D-AEF5-4BF2-BE1A-57AB74620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575475-9071-4C9E-B7DE-4D984A8AE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652BB7-28E5-43E7-A079-EDA1AF362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327E93-3040-4A76-A7D5-B13145C82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12300707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规范预防接种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预防接种的规范操作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预防接种的宣传教育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预防接种的监管与评估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预防接种的挑战与对策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预防接种是控制传染病传播的有效手段，通过提高人群免疫水平，降低疾病的发病率和传播风险。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控制传染病传播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预防接种能够降低医疗负担，减少疾病对家庭和社会的经济负担，提高整体健康水平。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减轻社会负担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预防接种对公共卫生的影响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预防接种能够降低个体患上传染病的风险，避免疾病对身体的危害，提高个体的健康水平。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预防接种能够降低疾病对个体生活的影响，减少因疾病导致的疼痛、残疾和死亡，提高生存质量。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预防接种对个体健康的影响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提高生存质量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保护个体健康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科学研究支持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大量的科学研究证明预防接种的有效性和安全性，证实预防接种能够显著降低传染病的发生率和危害程度。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国际共识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世界卫生组织等国际组织均推荐并呼吁广泛开展预防接种工作，以保护个体和社会的健康。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44" r="22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预防接种的科学依据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预防接种的规范操作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根据疾病流行情况、疫苗接种效果和安全性等因素，选择适合的疫苗种类。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疫苗种类选择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通过正规渠道采购疫苗，确保疫苗质量可靠，同时遵守相关法律法规。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疫苗采购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疫苗的选择与采购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接种对象确定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根据年龄、健康状况、生活环境等因素，确定接种对象，制定合理的接种计划。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接种登记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建立完善的接种登记制度，确保每个接种对象都有详细的记录，以便跟踪和管理。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接种对象的确定与登记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疫苗的储存与运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储存条件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确保疫苗的储存环境符合规定要求，如温度、湿度等，避免疫苗失效。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运输管理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制定合理的运输方案，确保疫苗在运输过程中安全、稳定，防止破损和失效。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对接种人员进行专业培训，确保他们熟悉疫苗特性和接种流程。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接种前准备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417" r="14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接种操作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接种后观察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遵循规范的操作流程，确保接种安全、有效，避免不良反应的发生。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对接种对象进行必要的观察和护理，及时处理可能出现的不良反应。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接种操作的规范流程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预防接种的宣传教育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https://d.book118.com/788123007073006026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2024-09-03T22:03:23.252</cp:lastPrinted>
  <dcterms:created xsi:type="dcterms:W3CDTF">2024-09-03T14:03:23Z</dcterms:created>
  <dcterms:modified xsi:type="dcterms:W3CDTF">2024-09-03T14:03:25Z</dcterms:modified>
</cp:coreProperties>
</file>