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39747-CC60-48E7-8173-552EF763E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1EBB6-5F8E-4FD9-A768-60BAEB744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BED56-754D-470B-BF9D-0F1CAC6CD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43F5E-34E1-45F5-842E-7FA28B05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49E5E-2F64-4D9D-8706-9C8742C69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2CDDB-F279-4D5D-BC10-86496506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2D4B4-9F02-48B8-8A75-355BE3B6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F202A-6570-4A19-8E28-62B3D3F2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C4E34-29F1-474D-B5C0-176CF043D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F180B-3768-4BE5-8D88-186337808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B6ED7-AF8B-4595-808B-1EB56DCEC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307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急诊科病人病情突变的护理干预效果评估与改进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护理干预措施及实施情况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效果评估方法与结果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护理干预在急诊科中具有重要地位，直接影响病人救治效果和预后。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因此，对急诊科病人病情突变的护理干预效果进行评估与改进，对于提高急诊科救治水平和病人满意度具有重要意义。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急诊科是医院中处理急性、突发性疾病的重要部门，病人病情多变且复杂，对护理工作提出了更高要求。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通过评估护理干预效果，可以了解现有护理措施的有效性和存在的问题，为改进提供依据。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改进后的护理措施可以更好地适应急诊科的工作环境和病人需求，提高护理工作的效率和满意度。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针对评估结果，可以采取相应的改进措施，提高护理质量和病人救治效果。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同时，评估与改进还可以促进护理人员的专业成长和团队协作能力的提升，为急诊科的持续发展奠定基础。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评估与改进的意义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病情突变是指病人在短时间内出现急剧的、意外的病情变化，可能危及生命或导致严重后遗症。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根据病情变化的性质和程度，可分为轻度、中度和重度突变。轻度突变通常指病情暂时波动，中度突变需要紧急处理但不一定危及生命，重度突变则可能直接导致病人死亡或残疾。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病情突变的定义与分类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急诊科病人病情突变的特点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病情变化往往突然发生，难以预测。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病情突变的临床表现多种多样，涉及多个系统和器官。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需要迅速识别和处理，否则可能导致严重后果。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病情突变往往伴随着高风险，包括死亡、残疾等。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包括病人年龄、性别、基础疾病、治疗方式等。例如，老年人和儿童由于生理特点，病情更容易发生突变；某些基础疾病如心脏病、糖尿病等也可能增加病情突变的风险。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包括感染、外伤、手术、药物使用不当等。感染是急诊科常见的危险因素之一，可能导致脓毒症等严重并发症；外伤和手术可能导致失血性休克等紧急情况；药物使用不当可能引发过敏反应或中毒等。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护理干预措施及实施情况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常规护理干预措施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759" r="1775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密切观察病人生命体征，包括呼吸、心率、血压、体温等，及时发现异常情况。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确保病人呼吸道畅通，及时清除呼吸道分泌物，避免窒息风险。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评估病人疼痛程度，采取合适的镇痛措施，如药物镇痛、物理疗法等。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关注病人心理变化，提供心理支持，减轻焦虑和恐惧情绪。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高危病人预警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快速反应团队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家属参与护理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针对性护理干预措施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对病情危重、复杂多变的高危病人实施预警机制，加强监护和护理措施。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根据病人具体情况制定个性化护理计划，包括饮食、运动、用药等方面的指导。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组建快速反应团队，对病情突然变化的病人进行紧急救治，确保病人安全。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鼓励家属参与病人的护理工作，提供情感支持和生活照顾，促进病人康复。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https://d.book118.com/788123074106006036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2024-09-16T02:37:46.617</cp:lastPrinted>
  <dcterms:created xsi:type="dcterms:W3CDTF">2024-09-15T18:37:46Z</dcterms:created>
  <dcterms:modified xsi:type="dcterms:W3CDTF">2024-09-15T18:37:48Z</dcterms:modified>
</cp:coreProperties>
</file>